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9144000" cy="5143500" type="screen16x9"/>
  <p:notesSz cx="6858000" cy="9144000"/>
  <p:embeddedFontLst>
    <p:embeddedFont>
      <p:font typeface="Bebas Neue" panose="020B0000000000000000" pitchFamily="34" charset="0"/>
      <p:regular r:id="rId25"/>
    </p:embeddedFont>
    <p:embeddedFont>
      <p:font typeface="Josefin Sans" panose="020B0604020202020204" pitchFamily="2" charset="0"/>
      <p:regular r:id="rId26"/>
      <p:bold r:id="rId27"/>
      <p:italic r:id="rId28"/>
      <p:boldItalic r:id="rId29"/>
    </p:embeddedFont>
    <p:embeddedFont>
      <p:font typeface="Kumbh Sans" panose="020B0604020202020204" charset="0"/>
      <p:regular r:id="rId30"/>
      <p:bold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946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1b0f8c75750_0_2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1b0f8c75750_0_2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1b0f8c75750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1b0f8c75750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1b0f8c75750_0_2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1b0f8c75750_0_2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1b0f8c75750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1b0f8c75750_0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1b0f8c75750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1b0f8c75750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1b0f8c75750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1b0f8c75750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1b0f8c75750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1b0f8c75750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1b0f8c75750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1b0f8c75750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1b0f8c75750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1b0f8c75750_0_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1b0f8c75750_0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1b0f8c75750_0_1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18c8a7710ce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18c8a7710ce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1b0f8c75750_0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1b0f8c75750_0_1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1b0f8c75750_0_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1b0f8c75750_0_1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1b0f8c75750_0_2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1b0f8c75750_0_2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8d8afa4aa9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18d8afa4aa9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18d8afa4aa9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18d8afa4aa9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1b0f8c75750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1b0f8c75750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1b0f8c75750_0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1b0f8c75750_0_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1b0f8c75750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1b0f8c75750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1b0f8c75750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1b0f8c75750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1b0f8c75750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1b0f8c75750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3A1uf1Q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rgbClr val="E0E0E0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 rot="215814">
            <a:off x="323376" y="735574"/>
            <a:ext cx="8497439" cy="3803086"/>
          </a:xfrm>
          <a:prstGeom prst="rect">
            <a:avLst/>
          </a:prstGeom>
          <a:solidFill>
            <a:schemeClr val="accent3"/>
          </a:solidFill>
          <a:ln>
            <a:noFill/>
          </a:ln>
          <a:effectLst>
            <a:outerShdw blurRad="57150" dist="19050" dir="5400000" algn="bl" rotWithShape="0">
              <a:srgbClr val="000000">
                <a:alpha val="2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" name="Google Shape;10;p2"/>
          <p:cNvPicPr preferRelativeResize="0"/>
          <p:nvPr/>
        </p:nvPicPr>
        <p:blipFill rotWithShape="1">
          <a:blip r:embed="rId2">
            <a:alphaModFix amt="20000"/>
          </a:blip>
          <a:srcRect l="2764" t="27970" r="2547" b="41285"/>
          <a:stretch/>
        </p:blipFill>
        <p:spPr>
          <a:xfrm rot="-10584139">
            <a:off x="323323" y="735686"/>
            <a:ext cx="8497549" cy="380289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23000"/>
              </a:srgbClr>
            </a:outerShdw>
          </a:effectLst>
        </p:spPr>
      </p:pic>
      <p:sp>
        <p:nvSpPr>
          <p:cNvPr id="11" name="Google Shape;11;p2"/>
          <p:cNvSpPr/>
          <p:nvPr/>
        </p:nvSpPr>
        <p:spPr>
          <a:xfrm rot="-59958">
            <a:off x="323374" y="670233"/>
            <a:ext cx="8497592" cy="3803083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" name="Google Shape;12;p2"/>
          <p:cNvPicPr preferRelativeResize="0"/>
          <p:nvPr/>
        </p:nvPicPr>
        <p:blipFill rotWithShape="1">
          <a:blip r:embed="rId2">
            <a:alphaModFix amt="11000"/>
          </a:blip>
          <a:srcRect l="2764" t="27970" r="2547" b="41285"/>
          <a:stretch/>
        </p:blipFill>
        <p:spPr>
          <a:xfrm rot="10740000">
            <a:off x="323138" y="670340"/>
            <a:ext cx="8497548" cy="380289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1357050" y="1342225"/>
            <a:ext cx="6429900" cy="1845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7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2392475" y="3488913"/>
            <a:ext cx="4359000" cy="409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1"/>
          <p:cNvSpPr/>
          <p:nvPr/>
        </p:nvSpPr>
        <p:spPr>
          <a:xfrm rot="-215814" flipH="1">
            <a:off x="323381" y="735574"/>
            <a:ext cx="8497439" cy="3803086"/>
          </a:xfrm>
          <a:prstGeom prst="rect">
            <a:avLst/>
          </a:prstGeom>
          <a:solidFill>
            <a:schemeClr val="accent3"/>
          </a:solidFill>
          <a:ln>
            <a:noFill/>
          </a:ln>
          <a:effectLst>
            <a:outerShdw blurRad="57150" dist="19050" dir="5400000" algn="bl" rotWithShape="0">
              <a:srgbClr val="000000">
                <a:alpha val="2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1" name="Google Shape;81;p11"/>
          <p:cNvPicPr preferRelativeResize="0"/>
          <p:nvPr/>
        </p:nvPicPr>
        <p:blipFill rotWithShape="1">
          <a:blip r:embed="rId2">
            <a:alphaModFix amt="20000"/>
          </a:blip>
          <a:srcRect l="2764" t="27970" r="2547" b="41285"/>
          <a:stretch/>
        </p:blipFill>
        <p:spPr>
          <a:xfrm rot="10584139" flipH="1">
            <a:off x="323323" y="735686"/>
            <a:ext cx="8497549" cy="380289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23000"/>
              </a:srgbClr>
            </a:outerShdw>
          </a:effectLst>
        </p:spPr>
      </p:pic>
      <p:sp>
        <p:nvSpPr>
          <p:cNvPr id="82" name="Google Shape;82;p11"/>
          <p:cNvSpPr/>
          <p:nvPr/>
        </p:nvSpPr>
        <p:spPr>
          <a:xfrm rot="59958" flipH="1">
            <a:off x="323229" y="670233"/>
            <a:ext cx="8497592" cy="3803083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3" name="Google Shape;83;p11"/>
          <p:cNvPicPr preferRelativeResize="0"/>
          <p:nvPr/>
        </p:nvPicPr>
        <p:blipFill rotWithShape="1">
          <a:blip r:embed="rId2">
            <a:alphaModFix amt="11000"/>
          </a:blip>
          <a:srcRect l="2764" t="27970" r="2547" b="41285"/>
          <a:stretch/>
        </p:blipFill>
        <p:spPr>
          <a:xfrm rot="-10740000" flipH="1">
            <a:off x="323510" y="670340"/>
            <a:ext cx="8497548" cy="380289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84" name="Google Shape;84;p11"/>
          <p:cNvSpPr txBox="1">
            <a:spLocks noGrp="1"/>
          </p:cNvSpPr>
          <p:nvPr>
            <p:ph type="title" hasCustomPrompt="1"/>
          </p:nvPr>
        </p:nvSpPr>
        <p:spPr>
          <a:xfrm>
            <a:off x="1956375" y="1558475"/>
            <a:ext cx="5231400" cy="1511100"/>
          </a:xfrm>
          <a:prstGeom prst="rect">
            <a:avLst/>
          </a:prstGeom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85" name="Google Shape;85;p11"/>
          <p:cNvSpPr txBox="1">
            <a:spLocks noGrp="1"/>
          </p:cNvSpPr>
          <p:nvPr>
            <p:ph type="subTitle" idx="1"/>
          </p:nvPr>
        </p:nvSpPr>
        <p:spPr>
          <a:xfrm>
            <a:off x="1956375" y="3308450"/>
            <a:ext cx="5231400" cy="4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3"/>
        </a:solidFill>
        <a:effectLst/>
      </p:bgPr>
    </p:bg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Google Shape;88;p13"/>
          <p:cNvGrpSpPr/>
          <p:nvPr/>
        </p:nvGrpSpPr>
        <p:grpSpPr>
          <a:xfrm>
            <a:off x="161459" y="69122"/>
            <a:ext cx="8821032" cy="5237700"/>
            <a:chOff x="161459" y="28138"/>
            <a:chExt cx="8821032" cy="5237700"/>
          </a:xfrm>
        </p:grpSpPr>
        <p:sp>
          <p:nvSpPr>
            <p:cNvPr id="89" name="Google Shape;89;p13"/>
            <p:cNvSpPr/>
            <p:nvPr/>
          </p:nvSpPr>
          <p:spPr>
            <a:xfrm rot="270913" flipH="1">
              <a:off x="322946" y="356424"/>
              <a:ext cx="8498074" cy="4581127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90" name="Google Shape;90;p13"/>
            <p:cNvPicPr preferRelativeResize="0"/>
            <p:nvPr/>
          </p:nvPicPr>
          <p:blipFill rotWithShape="1">
            <a:blip r:embed="rId2">
              <a:alphaModFix amt="11000"/>
            </a:blip>
            <a:srcRect l="2764" t="24372" r="2547" b="38580"/>
            <a:stretch/>
          </p:blipFill>
          <p:spPr>
            <a:xfrm rot="-10538779" flipH="1">
              <a:off x="323138" y="355671"/>
              <a:ext cx="8497674" cy="4582552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</p:grpSp>
      <p:grpSp>
        <p:nvGrpSpPr>
          <p:cNvPr id="91" name="Google Shape;91;p13"/>
          <p:cNvGrpSpPr/>
          <p:nvPr/>
        </p:nvGrpSpPr>
        <p:grpSpPr>
          <a:xfrm>
            <a:off x="283874" y="235588"/>
            <a:ext cx="8576251" cy="4752600"/>
            <a:chOff x="-8859251" y="235588"/>
            <a:chExt cx="8576251" cy="4752600"/>
          </a:xfrm>
        </p:grpSpPr>
        <p:sp>
          <p:nvSpPr>
            <p:cNvPr id="92" name="Google Shape;92;p13"/>
            <p:cNvSpPr/>
            <p:nvPr/>
          </p:nvSpPr>
          <p:spPr>
            <a:xfrm rot="-69665">
              <a:off x="-8820148" y="321425"/>
              <a:ext cx="8498045" cy="4580924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93" name="Google Shape;93;p13"/>
            <p:cNvPicPr preferRelativeResize="0"/>
            <p:nvPr/>
          </p:nvPicPr>
          <p:blipFill rotWithShape="1">
            <a:blip r:embed="rId3">
              <a:alphaModFix amt="11000"/>
            </a:blip>
            <a:srcRect l="2764" t="24372" r="2547" b="38580"/>
            <a:stretch/>
          </p:blipFill>
          <p:spPr>
            <a:xfrm rot="10740000">
              <a:off x="-8819909" y="320641"/>
              <a:ext cx="8497566" cy="4582494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</p:grpSp>
      <p:sp>
        <p:nvSpPr>
          <p:cNvPr id="94" name="Google Shape;94;p13"/>
          <p:cNvSpPr txBox="1">
            <a:spLocks noGrp="1"/>
          </p:cNvSpPr>
          <p:nvPr>
            <p:ph type="title" hasCustomPrompt="1"/>
          </p:nvPr>
        </p:nvSpPr>
        <p:spPr>
          <a:xfrm>
            <a:off x="824275" y="1456632"/>
            <a:ext cx="788700" cy="698100"/>
          </a:xfrm>
          <a:prstGeom prst="rect">
            <a:avLst/>
          </a:prstGeom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5" name="Google Shape;95;p13"/>
          <p:cNvSpPr txBox="1">
            <a:spLocks noGrp="1"/>
          </p:cNvSpPr>
          <p:nvPr>
            <p:ph type="subTitle" idx="1"/>
          </p:nvPr>
        </p:nvSpPr>
        <p:spPr>
          <a:xfrm>
            <a:off x="1846475" y="1740847"/>
            <a:ext cx="23364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3"/>
          <p:cNvSpPr txBox="1">
            <a:spLocks noGrp="1"/>
          </p:cNvSpPr>
          <p:nvPr>
            <p:ph type="title" idx="2" hasCustomPrompt="1"/>
          </p:nvPr>
        </p:nvSpPr>
        <p:spPr>
          <a:xfrm>
            <a:off x="824275" y="2593932"/>
            <a:ext cx="788700" cy="698100"/>
          </a:xfrm>
          <a:prstGeom prst="rect">
            <a:avLst/>
          </a:prstGeom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7" name="Google Shape;97;p13"/>
          <p:cNvSpPr txBox="1">
            <a:spLocks noGrp="1"/>
          </p:cNvSpPr>
          <p:nvPr>
            <p:ph type="subTitle" idx="3"/>
          </p:nvPr>
        </p:nvSpPr>
        <p:spPr>
          <a:xfrm>
            <a:off x="1846475" y="2872891"/>
            <a:ext cx="23364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3"/>
          <p:cNvSpPr txBox="1">
            <a:spLocks noGrp="1"/>
          </p:cNvSpPr>
          <p:nvPr>
            <p:ph type="title" idx="4" hasCustomPrompt="1"/>
          </p:nvPr>
        </p:nvSpPr>
        <p:spPr>
          <a:xfrm>
            <a:off x="824275" y="3718483"/>
            <a:ext cx="788700" cy="698100"/>
          </a:xfrm>
          <a:prstGeom prst="rect">
            <a:avLst/>
          </a:prstGeom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9" name="Google Shape;99;p13"/>
          <p:cNvSpPr txBox="1">
            <a:spLocks noGrp="1"/>
          </p:cNvSpPr>
          <p:nvPr>
            <p:ph type="subTitle" idx="5"/>
          </p:nvPr>
        </p:nvSpPr>
        <p:spPr>
          <a:xfrm>
            <a:off x="1844025" y="4004972"/>
            <a:ext cx="23364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13"/>
          <p:cNvSpPr txBox="1">
            <a:spLocks noGrp="1"/>
          </p:cNvSpPr>
          <p:nvPr>
            <p:ph type="title" idx="6" hasCustomPrompt="1"/>
          </p:nvPr>
        </p:nvSpPr>
        <p:spPr>
          <a:xfrm>
            <a:off x="4961125" y="1456633"/>
            <a:ext cx="788700" cy="698100"/>
          </a:xfrm>
          <a:prstGeom prst="rect">
            <a:avLst/>
          </a:prstGeom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1" name="Google Shape;101;p13"/>
          <p:cNvSpPr txBox="1">
            <a:spLocks noGrp="1"/>
          </p:cNvSpPr>
          <p:nvPr>
            <p:ph type="subTitle" idx="7"/>
          </p:nvPr>
        </p:nvSpPr>
        <p:spPr>
          <a:xfrm>
            <a:off x="5983325" y="1741972"/>
            <a:ext cx="23364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3"/>
          <p:cNvSpPr txBox="1">
            <a:spLocks noGrp="1"/>
          </p:cNvSpPr>
          <p:nvPr>
            <p:ph type="title" idx="8" hasCustomPrompt="1"/>
          </p:nvPr>
        </p:nvSpPr>
        <p:spPr>
          <a:xfrm>
            <a:off x="4961125" y="2593933"/>
            <a:ext cx="788700" cy="698100"/>
          </a:xfrm>
          <a:prstGeom prst="rect">
            <a:avLst/>
          </a:prstGeom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3" name="Google Shape;103;p13"/>
          <p:cNvSpPr txBox="1">
            <a:spLocks noGrp="1"/>
          </p:cNvSpPr>
          <p:nvPr>
            <p:ph type="subTitle" idx="9"/>
          </p:nvPr>
        </p:nvSpPr>
        <p:spPr>
          <a:xfrm>
            <a:off x="5978425" y="2872891"/>
            <a:ext cx="23364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13"/>
          <p:cNvSpPr txBox="1">
            <a:spLocks noGrp="1"/>
          </p:cNvSpPr>
          <p:nvPr>
            <p:ph type="title" idx="13"/>
          </p:nvPr>
        </p:nvSpPr>
        <p:spPr>
          <a:xfrm>
            <a:off x="720000" y="52877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3"/>
          <p:cNvSpPr txBox="1">
            <a:spLocks noGrp="1"/>
          </p:cNvSpPr>
          <p:nvPr>
            <p:ph type="subTitle" idx="14"/>
          </p:nvPr>
        </p:nvSpPr>
        <p:spPr>
          <a:xfrm>
            <a:off x="1841575" y="1297820"/>
            <a:ext cx="2336400" cy="59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06" name="Google Shape;106;p13"/>
          <p:cNvSpPr txBox="1">
            <a:spLocks noGrp="1"/>
          </p:cNvSpPr>
          <p:nvPr>
            <p:ph type="subTitle" idx="15"/>
          </p:nvPr>
        </p:nvSpPr>
        <p:spPr>
          <a:xfrm>
            <a:off x="1846475" y="2427589"/>
            <a:ext cx="2336400" cy="59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07" name="Google Shape;107;p13"/>
          <p:cNvSpPr txBox="1">
            <a:spLocks noGrp="1"/>
          </p:cNvSpPr>
          <p:nvPr>
            <p:ph type="subTitle" idx="16"/>
          </p:nvPr>
        </p:nvSpPr>
        <p:spPr>
          <a:xfrm>
            <a:off x="1848925" y="3559670"/>
            <a:ext cx="2336400" cy="59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08" name="Google Shape;108;p13"/>
          <p:cNvSpPr txBox="1">
            <a:spLocks noGrp="1"/>
          </p:cNvSpPr>
          <p:nvPr>
            <p:ph type="subTitle" idx="17"/>
          </p:nvPr>
        </p:nvSpPr>
        <p:spPr>
          <a:xfrm>
            <a:off x="5978425" y="1296670"/>
            <a:ext cx="2336400" cy="59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09" name="Google Shape;109;p13"/>
          <p:cNvSpPr txBox="1">
            <a:spLocks noGrp="1"/>
          </p:cNvSpPr>
          <p:nvPr>
            <p:ph type="subTitle" idx="18"/>
          </p:nvPr>
        </p:nvSpPr>
        <p:spPr>
          <a:xfrm>
            <a:off x="5978425" y="2427589"/>
            <a:ext cx="2336400" cy="59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_HEADER_1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4"/>
          <p:cNvSpPr/>
          <p:nvPr/>
        </p:nvSpPr>
        <p:spPr>
          <a:xfrm rot="-215814" flipH="1">
            <a:off x="323381" y="735574"/>
            <a:ext cx="8497439" cy="3803086"/>
          </a:xfrm>
          <a:prstGeom prst="rect">
            <a:avLst/>
          </a:prstGeom>
          <a:solidFill>
            <a:schemeClr val="accent3"/>
          </a:solidFill>
          <a:ln>
            <a:noFill/>
          </a:ln>
          <a:effectLst>
            <a:outerShdw blurRad="57150" dist="19050" dir="5400000" algn="bl" rotWithShape="0">
              <a:srgbClr val="000000">
                <a:alpha val="2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2" name="Google Shape;112;p14"/>
          <p:cNvPicPr preferRelativeResize="0"/>
          <p:nvPr/>
        </p:nvPicPr>
        <p:blipFill rotWithShape="1">
          <a:blip r:embed="rId2">
            <a:alphaModFix amt="20000"/>
          </a:blip>
          <a:srcRect l="2764" t="27970" r="2547" b="41285"/>
          <a:stretch/>
        </p:blipFill>
        <p:spPr>
          <a:xfrm rot="10584139" flipH="1">
            <a:off x="323323" y="735686"/>
            <a:ext cx="8497549" cy="380289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23000"/>
              </a:srgbClr>
            </a:outerShdw>
          </a:effectLst>
        </p:spPr>
      </p:pic>
      <p:sp>
        <p:nvSpPr>
          <p:cNvPr id="113" name="Google Shape;113;p14"/>
          <p:cNvSpPr/>
          <p:nvPr/>
        </p:nvSpPr>
        <p:spPr>
          <a:xfrm rot="59958" flipH="1">
            <a:off x="323229" y="670233"/>
            <a:ext cx="8497592" cy="3803083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4" name="Google Shape;114;p14"/>
          <p:cNvPicPr preferRelativeResize="0"/>
          <p:nvPr/>
        </p:nvPicPr>
        <p:blipFill rotWithShape="1">
          <a:blip r:embed="rId2">
            <a:alphaModFix amt="11000"/>
          </a:blip>
          <a:srcRect l="2764" t="27970" r="2547" b="41285"/>
          <a:stretch/>
        </p:blipFill>
        <p:spPr>
          <a:xfrm rot="-10740000" flipH="1">
            <a:off x="323510" y="670340"/>
            <a:ext cx="8497548" cy="380289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15" name="Google Shape;115;p14"/>
          <p:cNvSpPr txBox="1">
            <a:spLocks noGrp="1"/>
          </p:cNvSpPr>
          <p:nvPr>
            <p:ph type="title"/>
          </p:nvPr>
        </p:nvSpPr>
        <p:spPr>
          <a:xfrm>
            <a:off x="1409400" y="1781900"/>
            <a:ext cx="29082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16" name="Google Shape;116;p14"/>
          <p:cNvSpPr txBox="1">
            <a:spLocks noGrp="1"/>
          </p:cNvSpPr>
          <p:nvPr>
            <p:ph type="title" idx="2" hasCustomPrompt="1"/>
          </p:nvPr>
        </p:nvSpPr>
        <p:spPr>
          <a:xfrm>
            <a:off x="6295500" y="1986715"/>
            <a:ext cx="1439100" cy="1263300"/>
          </a:xfrm>
          <a:prstGeom prst="rect">
            <a:avLst/>
          </a:prstGeom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7200"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17" name="Google Shape;117;p14"/>
          <p:cNvSpPr txBox="1">
            <a:spLocks noGrp="1"/>
          </p:cNvSpPr>
          <p:nvPr>
            <p:ph type="subTitle" idx="1"/>
          </p:nvPr>
        </p:nvSpPr>
        <p:spPr>
          <a:xfrm>
            <a:off x="1409400" y="2831125"/>
            <a:ext cx="2908200" cy="62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_HEADER_1_1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5"/>
          <p:cNvSpPr/>
          <p:nvPr/>
        </p:nvSpPr>
        <p:spPr>
          <a:xfrm rot="215814">
            <a:off x="323376" y="735574"/>
            <a:ext cx="8497439" cy="3803086"/>
          </a:xfrm>
          <a:prstGeom prst="rect">
            <a:avLst/>
          </a:prstGeom>
          <a:solidFill>
            <a:schemeClr val="accent3"/>
          </a:solidFill>
          <a:ln>
            <a:noFill/>
          </a:ln>
          <a:effectLst>
            <a:outerShdw blurRad="57150" dist="19050" dir="5400000" algn="bl" rotWithShape="0">
              <a:srgbClr val="000000">
                <a:alpha val="2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0" name="Google Shape;120;p15"/>
          <p:cNvPicPr preferRelativeResize="0"/>
          <p:nvPr/>
        </p:nvPicPr>
        <p:blipFill rotWithShape="1">
          <a:blip r:embed="rId2">
            <a:alphaModFix amt="20000"/>
          </a:blip>
          <a:srcRect l="2764" t="27970" r="2547" b="41285"/>
          <a:stretch/>
        </p:blipFill>
        <p:spPr>
          <a:xfrm rot="-10584139">
            <a:off x="323323" y="735686"/>
            <a:ext cx="8497549" cy="380289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23000"/>
              </a:srgbClr>
            </a:outerShdw>
          </a:effectLst>
        </p:spPr>
      </p:pic>
      <p:sp>
        <p:nvSpPr>
          <p:cNvPr id="121" name="Google Shape;121;p15"/>
          <p:cNvSpPr/>
          <p:nvPr/>
        </p:nvSpPr>
        <p:spPr>
          <a:xfrm rot="-59958">
            <a:off x="323374" y="670233"/>
            <a:ext cx="8497592" cy="3803083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2" name="Google Shape;122;p15"/>
          <p:cNvPicPr preferRelativeResize="0"/>
          <p:nvPr/>
        </p:nvPicPr>
        <p:blipFill rotWithShape="1">
          <a:blip r:embed="rId2">
            <a:alphaModFix amt="11000"/>
          </a:blip>
          <a:srcRect l="2764" t="27970" r="2547" b="41285"/>
          <a:stretch/>
        </p:blipFill>
        <p:spPr>
          <a:xfrm rot="10740000">
            <a:off x="323138" y="670340"/>
            <a:ext cx="8497548" cy="380289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23" name="Google Shape;123;p15"/>
          <p:cNvSpPr txBox="1">
            <a:spLocks noGrp="1"/>
          </p:cNvSpPr>
          <p:nvPr>
            <p:ph type="title"/>
          </p:nvPr>
        </p:nvSpPr>
        <p:spPr>
          <a:xfrm>
            <a:off x="4610538" y="1781900"/>
            <a:ext cx="29082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24" name="Google Shape;124;p15"/>
          <p:cNvSpPr txBox="1">
            <a:spLocks noGrp="1"/>
          </p:cNvSpPr>
          <p:nvPr>
            <p:ph type="title" idx="2" hasCustomPrompt="1"/>
          </p:nvPr>
        </p:nvSpPr>
        <p:spPr>
          <a:xfrm>
            <a:off x="1625263" y="1986715"/>
            <a:ext cx="1439100" cy="1263300"/>
          </a:xfrm>
          <a:prstGeom prst="rect">
            <a:avLst/>
          </a:prstGeom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7200"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25" name="Google Shape;125;p15"/>
          <p:cNvSpPr txBox="1">
            <a:spLocks noGrp="1"/>
          </p:cNvSpPr>
          <p:nvPr>
            <p:ph type="subTitle" idx="1"/>
          </p:nvPr>
        </p:nvSpPr>
        <p:spPr>
          <a:xfrm>
            <a:off x="4610538" y="2831125"/>
            <a:ext cx="2908200" cy="62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SECTION_HEADER_1_1_1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6"/>
          <p:cNvSpPr/>
          <p:nvPr/>
        </p:nvSpPr>
        <p:spPr>
          <a:xfrm rot="215814">
            <a:off x="323376" y="735574"/>
            <a:ext cx="8497439" cy="3803086"/>
          </a:xfrm>
          <a:prstGeom prst="rect">
            <a:avLst/>
          </a:prstGeom>
          <a:solidFill>
            <a:schemeClr val="accent3"/>
          </a:solidFill>
          <a:ln>
            <a:noFill/>
          </a:ln>
          <a:effectLst>
            <a:outerShdw blurRad="57150" dist="19050" dir="5400000" algn="bl" rotWithShape="0">
              <a:srgbClr val="000000">
                <a:alpha val="2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8" name="Google Shape;128;p16"/>
          <p:cNvPicPr preferRelativeResize="0"/>
          <p:nvPr/>
        </p:nvPicPr>
        <p:blipFill rotWithShape="1">
          <a:blip r:embed="rId2">
            <a:alphaModFix amt="20000"/>
          </a:blip>
          <a:srcRect l="2764" t="27970" r="2547" b="41285"/>
          <a:stretch/>
        </p:blipFill>
        <p:spPr>
          <a:xfrm rot="-10584139">
            <a:off x="323323" y="735686"/>
            <a:ext cx="8497549" cy="380289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23000"/>
              </a:srgbClr>
            </a:outerShdw>
          </a:effectLst>
        </p:spPr>
      </p:pic>
      <p:sp>
        <p:nvSpPr>
          <p:cNvPr id="129" name="Google Shape;129;p16"/>
          <p:cNvSpPr/>
          <p:nvPr/>
        </p:nvSpPr>
        <p:spPr>
          <a:xfrm rot="-59958">
            <a:off x="323374" y="670233"/>
            <a:ext cx="8497592" cy="3803083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0" name="Google Shape;130;p16"/>
          <p:cNvPicPr preferRelativeResize="0"/>
          <p:nvPr/>
        </p:nvPicPr>
        <p:blipFill rotWithShape="1">
          <a:blip r:embed="rId2">
            <a:alphaModFix amt="11000"/>
          </a:blip>
          <a:srcRect l="2764" t="27970" r="2547" b="41285"/>
          <a:stretch/>
        </p:blipFill>
        <p:spPr>
          <a:xfrm rot="10740000">
            <a:off x="323138" y="670340"/>
            <a:ext cx="8497548" cy="380289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31" name="Google Shape;131;p16"/>
          <p:cNvSpPr txBox="1">
            <a:spLocks noGrp="1"/>
          </p:cNvSpPr>
          <p:nvPr>
            <p:ph type="title"/>
          </p:nvPr>
        </p:nvSpPr>
        <p:spPr>
          <a:xfrm>
            <a:off x="2317050" y="2572271"/>
            <a:ext cx="45099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2" name="Google Shape;132;p16"/>
          <p:cNvSpPr txBox="1">
            <a:spLocks noGrp="1"/>
          </p:cNvSpPr>
          <p:nvPr>
            <p:ph type="title" idx="2" hasCustomPrompt="1"/>
          </p:nvPr>
        </p:nvSpPr>
        <p:spPr>
          <a:xfrm>
            <a:off x="3852438" y="1199961"/>
            <a:ext cx="1439100" cy="1263300"/>
          </a:xfrm>
          <a:prstGeom prst="rect">
            <a:avLst/>
          </a:prstGeom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7200"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33" name="Google Shape;133;p16"/>
          <p:cNvSpPr txBox="1">
            <a:spLocks noGrp="1"/>
          </p:cNvSpPr>
          <p:nvPr>
            <p:ph type="subTitle" idx="1"/>
          </p:nvPr>
        </p:nvSpPr>
        <p:spPr>
          <a:xfrm>
            <a:off x="2317050" y="3632129"/>
            <a:ext cx="4509900" cy="41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" name="Google Shape;135;p17"/>
          <p:cNvGrpSpPr/>
          <p:nvPr/>
        </p:nvGrpSpPr>
        <p:grpSpPr>
          <a:xfrm>
            <a:off x="161459" y="69122"/>
            <a:ext cx="8821032" cy="5237700"/>
            <a:chOff x="161459" y="28138"/>
            <a:chExt cx="8821032" cy="5237700"/>
          </a:xfrm>
        </p:grpSpPr>
        <p:sp>
          <p:nvSpPr>
            <p:cNvPr id="136" name="Google Shape;136;p17"/>
            <p:cNvSpPr/>
            <p:nvPr/>
          </p:nvSpPr>
          <p:spPr>
            <a:xfrm rot="270913" flipH="1">
              <a:off x="322946" y="356424"/>
              <a:ext cx="8498074" cy="4581127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37" name="Google Shape;137;p17"/>
            <p:cNvPicPr preferRelativeResize="0"/>
            <p:nvPr/>
          </p:nvPicPr>
          <p:blipFill rotWithShape="1">
            <a:blip r:embed="rId2">
              <a:alphaModFix amt="11000"/>
            </a:blip>
            <a:srcRect l="2764" t="24372" r="2547" b="38580"/>
            <a:stretch/>
          </p:blipFill>
          <p:spPr>
            <a:xfrm rot="-10538779" flipH="1">
              <a:off x="323138" y="355671"/>
              <a:ext cx="8497674" cy="4582552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</p:grpSp>
      <p:grpSp>
        <p:nvGrpSpPr>
          <p:cNvPr id="138" name="Google Shape;138;p17"/>
          <p:cNvGrpSpPr/>
          <p:nvPr/>
        </p:nvGrpSpPr>
        <p:grpSpPr>
          <a:xfrm>
            <a:off x="283874" y="235588"/>
            <a:ext cx="8576251" cy="4752600"/>
            <a:chOff x="-8859251" y="235588"/>
            <a:chExt cx="8576251" cy="4752600"/>
          </a:xfrm>
        </p:grpSpPr>
        <p:sp>
          <p:nvSpPr>
            <p:cNvPr id="139" name="Google Shape;139;p17"/>
            <p:cNvSpPr/>
            <p:nvPr/>
          </p:nvSpPr>
          <p:spPr>
            <a:xfrm rot="-69665">
              <a:off x="-8820148" y="321425"/>
              <a:ext cx="8498045" cy="4580924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40" name="Google Shape;140;p17"/>
            <p:cNvPicPr preferRelativeResize="0"/>
            <p:nvPr/>
          </p:nvPicPr>
          <p:blipFill rotWithShape="1">
            <a:blip r:embed="rId3">
              <a:alphaModFix amt="11000"/>
            </a:blip>
            <a:srcRect l="2764" t="24372" r="2547" b="38580"/>
            <a:stretch/>
          </p:blipFill>
          <p:spPr>
            <a:xfrm rot="10740000">
              <a:off x="-8819909" y="320641"/>
              <a:ext cx="8497566" cy="4582494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</p:grpSp>
      <p:sp>
        <p:nvSpPr>
          <p:cNvPr id="141" name="Google Shape;141;p17"/>
          <p:cNvSpPr txBox="1">
            <a:spLocks noGrp="1"/>
          </p:cNvSpPr>
          <p:nvPr>
            <p:ph type="title"/>
          </p:nvPr>
        </p:nvSpPr>
        <p:spPr>
          <a:xfrm>
            <a:off x="720000" y="53035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8"/>
          <p:cNvSpPr/>
          <p:nvPr/>
        </p:nvSpPr>
        <p:spPr>
          <a:xfrm rot="215814">
            <a:off x="323376" y="735574"/>
            <a:ext cx="8497439" cy="3803086"/>
          </a:xfrm>
          <a:prstGeom prst="rect">
            <a:avLst/>
          </a:prstGeom>
          <a:solidFill>
            <a:schemeClr val="accent3"/>
          </a:solidFill>
          <a:ln>
            <a:noFill/>
          </a:ln>
          <a:effectLst>
            <a:outerShdw blurRad="57150" dist="19050" dir="5400000" algn="bl" rotWithShape="0">
              <a:srgbClr val="000000">
                <a:alpha val="2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4" name="Google Shape;144;p18"/>
          <p:cNvPicPr preferRelativeResize="0"/>
          <p:nvPr/>
        </p:nvPicPr>
        <p:blipFill rotWithShape="1">
          <a:blip r:embed="rId2">
            <a:alphaModFix amt="20000"/>
          </a:blip>
          <a:srcRect l="2764" t="27970" r="2547" b="41285"/>
          <a:stretch/>
        </p:blipFill>
        <p:spPr>
          <a:xfrm rot="-10584139">
            <a:off x="323323" y="735686"/>
            <a:ext cx="8497549" cy="380289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23000"/>
              </a:srgbClr>
            </a:outerShdw>
          </a:effectLst>
        </p:spPr>
      </p:pic>
      <p:sp>
        <p:nvSpPr>
          <p:cNvPr id="145" name="Google Shape;145;p18"/>
          <p:cNvSpPr/>
          <p:nvPr/>
        </p:nvSpPr>
        <p:spPr>
          <a:xfrm rot="-59958">
            <a:off x="323374" y="670233"/>
            <a:ext cx="8497592" cy="3803083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6" name="Google Shape;146;p18"/>
          <p:cNvPicPr preferRelativeResize="0"/>
          <p:nvPr/>
        </p:nvPicPr>
        <p:blipFill rotWithShape="1">
          <a:blip r:embed="rId2">
            <a:alphaModFix amt="11000"/>
          </a:blip>
          <a:srcRect l="2764" t="27970" r="2547" b="41285"/>
          <a:stretch/>
        </p:blipFill>
        <p:spPr>
          <a:xfrm rot="10740000">
            <a:off x="323138" y="670340"/>
            <a:ext cx="8497548" cy="380289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47" name="Google Shape;147;p18"/>
          <p:cNvSpPr txBox="1">
            <a:spLocks noGrp="1"/>
          </p:cNvSpPr>
          <p:nvPr>
            <p:ph type="title"/>
          </p:nvPr>
        </p:nvSpPr>
        <p:spPr>
          <a:xfrm>
            <a:off x="1107225" y="3375955"/>
            <a:ext cx="4563900" cy="5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48" name="Google Shape;148;p18"/>
          <p:cNvSpPr txBox="1">
            <a:spLocks noGrp="1"/>
          </p:cNvSpPr>
          <p:nvPr>
            <p:ph type="subTitle" idx="1"/>
          </p:nvPr>
        </p:nvSpPr>
        <p:spPr>
          <a:xfrm>
            <a:off x="1107225" y="1290754"/>
            <a:ext cx="6929400" cy="174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" name="Google Shape;150;p19"/>
          <p:cNvGrpSpPr/>
          <p:nvPr/>
        </p:nvGrpSpPr>
        <p:grpSpPr>
          <a:xfrm>
            <a:off x="161459" y="69122"/>
            <a:ext cx="8821032" cy="5237700"/>
            <a:chOff x="161459" y="28138"/>
            <a:chExt cx="8821032" cy="5237700"/>
          </a:xfrm>
        </p:grpSpPr>
        <p:sp>
          <p:nvSpPr>
            <p:cNvPr id="151" name="Google Shape;151;p19"/>
            <p:cNvSpPr/>
            <p:nvPr/>
          </p:nvSpPr>
          <p:spPr>
            <a:xfrm rot="270913" flipH="1">
              <a:off x="322946" y="356424"/>
              <a:ext cx="8498074" cy="4581127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52" name="Google Shape;152;p19"/>
            <p:cNvPicPr preferRelativeResize="0"/>
            <p:nvPr/>
          </p:nvPicPr>
          <p:blipFill rotWithShape="1">
            <a:blip r:embed="rId2">
              <a:alphaModFix amt="11000"/>
            </a:blip>
            <a:srcRect l="2764" t="24372" r="2547" b="38580"/>
            <a:stretch/>
          </p:blipFill>
          <p:spPr>
            <a:xfrm rot="-10538779" flipH="1">
              <a:off x="323138" y="355671"/>
              <a:ext cx="8497674" cy="4582552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</p:grpSp>
      <p:grpSp>
        <p:nvGrpSpPr>
          <p:cNvPr id="153" name="Google Shape;153;p19"/>
          <p:cNvGrpSpPr/>
          <p:nvPr/>
        </p:nvGrpSpPr>
        <p:grpSpPr>
          <a:xfrm>
            <a:off x="283874" y="235588"/>
            <a:ext cx="8576251" cy="4752600"/>
            <a:chOff x="-8859251" y="235588"/>
            <a:chExt cx="8576251" cy="4752600"/>
          </a:xfrm>
        </p:grpSpPr>
        <p:sp>
          <p:nvSpPr>
            <p:cNvPr id="154" name="Google Shape;154;p19"/>
            <p:cNvSpPr/>
            <p:nvPr/>
          </p:nvSpPr>
          <p:spPr>
            <a:xfrm rot="-69665">
              <a:off x="-8820148" y="321425"/>
              <a:ext cx="8498045" cy="4580924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55" name="Google Shape;155;p19"/>
            <p:cNvPicPr preferRelativeResize="0"/>
            <p:nvPr/>
          </p:nvPicPr>
          <p:blipFill rotWithShape="1">
            <a:blip r:embed="rId3">
              <a:alphaModFix amt="11000"/>
            </a:blip>
            <a:srcRect l="2764" t="24372" r="2547" b="38580"/>
            <a:stretch/>
          </p:blipFill>
          <p:spPr>
            <a:xfrm rot="10740000">
              <a:off x="-8819909" y="320641"/>
              <a:ext cx="8497566" cy="4582494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</p:grpSp>
      <p:sp>
        <p:nvSpPr>
          <p:cNvPr id="156" name="Google Shape;156;p19"/>
          <p:cNvSpPr txBox="1">
            <a:spLocks noGrp="1"/>
          </p:cNvSpPr>
          <p:nvPr>
            <p:ph type="subTitle" idx="1"/>
          </p:nvPr>
        </p:nvSpPr>
        <p:spPr>
          <a:xfrm>
            <a:off x="4854675" y="2418888"/>
            <a:ext cx="3404100" cy="16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19"/>
          <p:cNvSpPr txBox="1">
            <a:spLocks noGrp="1"/>
          </p:cNvSpPr>
          <p:nvPr>
            <p:ph type="title"/>
          </p:nvPr>
        </p:nvSpPr>
        <p:spPr>
          <a:xfrm>
            <a:off x="4854675" y="1080613"/>
            <a:ext cx="3404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19"/>
          <p:cNvSpPr>
            <a:spLocks noGrp="1"/>
          </p:cNvSpPr>
          <p:nvPr>
            <p:ph type="pic" idx="2"/>
          </p:nvPr>
        </p:nvSpPr>
        <p:spPr>
          <a:xfrm rot="264140">
            <a:off x="1186575" y="1026793"/>
            <a:ext cx="2907779" cy="3169851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1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" name="Google Shape;160;p20"/>
          <p:cNvGrpSpPr/>
          <p:nvPr/>
        </p:nvGrpSpPr>
        <p:grpSpPr>
          <a:xfrm flipH="1">
            <a:off x="161459" y="69122"/>
            <a:ext cx="8821032" cy="5237700"/>
            <a:chOff x="161459" y="28138"/>
            <a:chExt cx="8821032" cy="5237700"/>
          </a:xfrm>
        </p:grpSpPr>
        <p:sp>
          <p:nvSpPr>
            <p:cNvPr id="161" name="Google Shape;161;p20"/>
            <p:cNvSpPr/>
            <p:nvPr/>
          </p:nvSpPr>
          <p:spPr>
            <a:xfrm rot="270913" flipH="1">
              <a:off x="322946" y="356424"/>
              <a:ext cx="8498074" cy="4581127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62" name="Google Shape;162;p20"/>
            <p:cNvPicPr preferRelativeResize="0"/>
            <p:nvPr/>
          </p:nvPicPr>
          <p:blipFill rotWithShape="1">
            <a:blip r:embed="rId2">
              <a:alphaModFix amt="11000"/>
            </a:blip>
            <a:srcRect l="2764" t="24372" r="2547" b="38580"/>
            <a:stretch/>
          </p:blipFill>
          <p:spPr>
            <a:xfrm rot="-10538779" flipH="1">
              <a:off x="323138" y="355671"/>
              <a:ext cx="8497674" cy="4582552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</p:grpSp>
      <p:grpSp>
        <p:nvGrpSpPr>
          <p:cNvPr id="163" name="Google Shape;163;p20"/>
          <p:cNvGrpSpPr/>
          <p:nvPr/>
        </p:nvGrpSpPr>
        <p:grpSpPr>
          <a:xfrm flipH="1">
            <a:off x="283824" y="235588"/>
            <a:ext cx="8576251" cy="4752600"/>
            <a:chOff x="-8859251" y="235588"/>
            <a:chExt cx="8576251" cy="4752600"/>
          </a:xfrm>
        </p:grpSpPr>
        <p:sp>
          <p:nvSpPr>
            <p:cNvPr id="164" name="Google Shape;164;p20"/>
            <p:cNvSpPr/>
            <p:nvPr/>
          </p:nvSpPr>
          <p:spPr>
            <a:xfrm rot="-69665">
              <a:off x="-8820148" y="321425"/>
              <a:ext cx="8498045" cy="4580924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65" name="Google Shape;165;p20"/>
            <p:cNvPicPr preferRelativeResize="0"/>
            <p:nvPr/>
          </p:nvPicPr>
          <p:blipFill rotWithShape="1">
            <a:blip r:embed="rId3">
              <a:alphaModFix amt="11000"/>
            </a:blip>
            <a:srcRect l="2764" t="24372" r="2547" b="38580"/>
            <a:stretch/>
          </p:blipFill>
          <p:spPr>
            <a:xfrm rot="10740000">
              <a:off x="-8819909" y="320641"/>
              <a:ext cx="8497566" cy="4582494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</p:grpSp>
      <p:sp>
        <p:nvSpPr>
          <p:cNvPr id="166" name="Google Shape;166;p20"/>
          <p:cNvSpPr txBox="1">
            <a:spLocks noGrp="1"/>
          </p:cNvSpPr>
          <p:nvPr>
            <p:ph type="subTitle" idx="1"/>
          </p:nvPr>
        </p:nvSpPr>
        <p:spPr>
          <a:xfrm>
            <a:off x="1021563" y="2827947"/>
            <a:ext cx="3404100" cy="12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20"/>
          <p:cNvSpPr txBox="1">
            <a:spLocks noGrp="1"/>
          </p:cNvSpPr>
          <p:nvPr>
            <p:ph type="title"/>
          </p:nvPr>
        </p:nvSpPr>
        <p:spPr>
          <a:xfrm>
            <a:off x="1021563" y="1140593"/>
            <a:ext cx="3404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20"/>
          <p:cNvSpPr>
            <a:spLocks noGrp="1"/>
          </p:cNvSpPr>
          <p:nvPr>
            <p:ph type="pic" idx="2"/>
          </p:nvPr>
        </p:nvSpPr>
        <p:spPr>
          <a:xfrm rot="264140">
            <a:off x="5225666" y="1001443"/>
            <a:ext cx="2907779" cy="3169851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rot="-215814" flipH="1">
            <a:off x="323381" y="735574"/>
            <a:ext cx="8497439" cy="3803086"/>
          </a:xfrm>
          <a:prstGeom prst="rect">
            <a:avLst/>
          </a:prstGeom>
          <a:solidFill>
            <a:schemeClr val="accent3"/>
          </a:solidFill>
          <a:ln>
            <a:noFill/>
          </a:ln>
          <a:effectLst>
            <a:outerShdw blurRad="57150" dist="19050" dir="5400000" algn="bl" rotWithShape="0">
              <a:srgbClr val="000000">
                <a:alpha val="2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" name="Google Shape;17;p3"/>
          <p:cNvPicPr preferRelativeResize="0"/>
          <p:nvPr/>
        </p:nvPicPr>
        <p:blipFill rotWithShape="1">
          <a:blip r:embed="rId2">
            <a:alphaModFix amt="20000"/>
          </a:blip>
          <a:srcRect l="2764" t="27970" r="2547" b="41285"/>
          <a:stretch/>
        </p:blipFill>
        <p:spPr>
          <a:xfrm rot="10584139" flipH="1">
            <a:off x="323323" y="735686"/>
            <a:ext cx="8497549" cy="380289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23000"/>
              </a:srgbClr>
            </a:outerShdw>
          </a:effectLst>
        </p:spPr>
      </p:pic>
      <p:sp>
        <p:nvSpPr>
          <p:cNvPr id="18" name="Google Shape;18;p3"/>
          <p:cNvSpPr/>
          <p:nvPr/>
        </p:nvSpPr>
        <p:spPr>
          <a:xfrm rot="59958" flipH="1">
            <a:off x="323229" y="670233"/>
            <a:ext cx="8497592" cy="3803083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" name="Google Shape;19;p3"/>
          <p:cNvPicPr preferRelativeResize="0"/>
          <p:nvPr/>
        </p:nvPicPr>
        <p:blipFill rotWithShape="1">
          <a:blip r:embed="rId2">
            <a:alphaModFix amt="11000"/>
          </a:blip>
          <a:srcRect l="2764" t="27970" r="2547" b="41285"/>
          <a:stretch/>
        </p:blipFill>
        <p:spPr>
          <a:xfrm rot="-10740000" flipH="1">
            <a:off x="323510" y="670340"/>
            <a:ext cx="8497548" cy="380289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3227400" y="1864566"/>
            <a:ext cx="47793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3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title" idx="2" hasCustomPrompt="1"/>
          </p:nvPr>
        </p:nvSpPr>
        <p:spPr>
          <a:xfrm>
            <a:off x="1383150" y="1989578"/>
            <a:ext cx="1439100" cy="1263300"/>
          </a:xfrm>
          <a:prstGeom prst="rect">
            <a:avLst/>
          </a:prstGeom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7200"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2" name="Google Shape;22;p3"/>
          <p:cNvSpPr txBox="1">
            <a:spLocks noGrp="1"/>
          </p:cNvSpPr>
          <p:nvPr>
            <p:ph type="subTitle" idx="1"/>
          </p:nvPr>
        </p:nvSpPr>
        <p:spPr>
          <a:xfrm>
            <a:off x="3227400" y="2913791"/>
            <a:ext cx="4779300" cy="46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1_1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0" name="Google Shape;170;p21"/>
          <p:cNvGrpSpPr/>
          <p:nvPr/>
        </p:nvGrpSpPr>
        <p:grpSpPr>
          <a:xfrm>
            <a:off x="161459" y="69122"/>
            <a:ext cx="8821032" cy="5237700"/>
            <a:chOff x="161459" y="28138"/>
            <a:chExt cx="8821032" cy="5237700"/>
          </a:xfrm>
        </p:grpSpPr>
        <p:sp>
          <p:nvSpPr>
            <p:cNvPr id="171" name="Google Shape;171;p21"/>
            <p:cNvSpPr/>
            <p:nvPr/>
          </p:nvSpPr>
          <p:spPr>
            <a:xfrm rot="270913" flipH="1">
              <a:off x="322946" y="356424"/>
              <a:ext cx="8498074" cy="4581127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72" name="Google Shape;172;p21"/>
            <p:cNvPicPr preferRelativeResize="0"/>
            <p:nvPr/>
          </p:nvPicPr>
          <p:blipFill rotWithShape="1">
            <a:blip r:embed="rId2">
              <a:alphaModFix amt="11000"/>
            </a:blip>
            <a:srcRect l="2764" t="24372" r="2547" b="38580"/>
            <a:stretch/>
          </p:blipFill>
          <p:spPr>
            <a:xfrm rot="-10538779" flipH="1">
              <a:off x="323138" y="355671"/>
              <a:ext cx="8497674" cy="4582552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</p:grpSp>
      <p:grpSp>
        <p:nvGrpSpPr>
          <p:cNvPr id="173" name="Google Shape;173;p21"/>
          <p:cNvGrpSpPr/>
          <p:nvPr/>
        </p:nvGrpSpPr>
        <p:grpSpPr>
          <a:xfrm>
            <a:off x="283874" y="235588"/>
            <a:ext cx="8576251" cy="4752600"/>
            <a:chOff x="-8859251" y="235588"/>
            <a:chExt cx="8576251" cy="4752600"/>
          </a:xfrm>
        </p:grpSpPr>
        <p:sp>
          <p:nvSpPr>
            <p:cNvPr id="174" name="Google Shape;174;p21"/>
            <p:cNvSpPr/>
            <p:nvPr/>
          </p:nvSpPr>
          <p:spPr>
            <a:xfrm rot="-69665">
              <a:off x="-8820148" y="321425"/>
              <a:ext cx="8498045" cy="4580924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75" name="Google Shape;175;p21"/>
            <p:cNvPicPr preferRelativeResize="0"/>
            <p:nvPr/>
          </p:nvPicPr>
          <p:blipFill rotWithShape="1">
            <a:blip r:embed="rId3">
              <a:alphaModFix amt="11000"/>
            </a:blip>
            <a:srcRect l="2764" t="24372" r="2547" b="38580"/>
            <a:stretch/>
          </p:blipFill>
          <p:spPr>
            <a:xfrm rot="10740000">
              <a:off x="-8819909" y="320641"/>
              <a:ext cx="8497566" cy="4582494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</p:grpSp>
      <p:sp>
        <p:nvSpPr>
          <p:cNvPr id="176" name="Google Shape;176;p21"/>
          <p:cNvSpPr txBox="1">
            <a:spLocks noGrp="1"/>
          </p:cNvSpPr>
          <p:nvPr>
            <p:ph type="subTitle" idx="1"/>
          </p:nvPr>
        </p:nvSpPr>
        <p:spPr>
          <a:xfrm>
            <a:off x="5073988" y="3020750"/>
            <a:ext cx="3043500" cy="107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21"/>
          <p:cNvSpPr txBox="1">
            <a:spLocks noGrp="1"/>
          </p:cNvSpPr>
          <p:nvPr>
            <p:ph type="title"/>
          </p:nvPr>
        </p:nvSpPr>
        <p:spPr>
          <a:xfrm>
            <a:off x="5073986" y="1131400"/>
            <a:ext cx="3043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21"/>
          <p:cNvSpPr>
            <a:spLocks noGrp="1"/>
          </p:cNvSpPr>
          <p:nvPr>
            <p:ph type="pic" idx="2"/>
          </p:nvPr>
        </p:nvSpPr>
        <p:spPr>
          <a:xfrm rot="264140">
            <a:off x="1312025" y="1026793"/>
            <a:ext cx="2907779" cy="3169851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1_1_1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" name="Google Shape;180;p22"/>
          <p:cNvGrpSpPr/>
          <p:nvPr/>
        </p:nvGrpSpPr>
        <p:grpSpPr>
          <a:xfrm>
            <a:off x="161459" y="69122"/>
            <a:ext cx="8821032" cy="5237700"/>
            <a:chOff x="161459" y="28138"/>
            <a:chExt cx="8821032" cy="5237700"/>
          </a:xfrm>
        </p:grpSpPr>
        <p:sp>
          <p:nvSpPr>
            <p:cNvPr id="181" name="Google Shape;181;p22"/>
            <p:cNvSpPr/>
            <p:nvPr/>
          </p:nvSpPr>
          <p:spPr>
            <a:xfrm rot="270913" flipH="1">
              <a:off x="322946" y="356424"/>
              <a:ext cx="8498074" cy="4581127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82" name="Google Shape;182;p22"/>
            <p:cNvPicPr preferRelativeResize="0"/>
            <p:nvPr/>
          </p:nvPicPr>
          <p:blipFill rotWithShape="1">
            <a:blip r:embed="rId2">
              <a:alphaModFix amt="11000"/>
            </a:blip>
            <a:srcRect l="2764" t="24372" r="2547" b="38580"/>
            <a:stretch/>
          </p:blipFill>
          <p:spPr>
            <a:xfrm rot="-10538779" flipH="1">
              <a:off x="323138" y="355671"/>
              <a:ext cx="8497674" cy="4582552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</p:grpSp>
      <p:grpSp>
        <p:nvGrpSpPr>
          <p:cNvPr id="183" name="Google Shape;183;p22"/>
          <p:cNvGrpSpPr/>
          <p:nvPr/>
        </p:nvGrpSpPr>
        <p:grpSpPr>
          <a:xfrm>
            <a:off x="283874" y="235588"/>
            <a:ext cx="8576251" cy="4752600"/>
            <a:chOff x="-8859251" y="235588"/>
            <a:chExt cx="8576251" cy="4752600"/>
          </a:xfrm>
        </p:grpSpPr>
        <p:sp>
          <p:nvSpPr>
            <p:cNvPr id="184" name="Google Shape;184;p22"/>
            <p:cNvSpPr/>
            <p:nvPr/>
          </p:nvSpPr>
          <p:spPr>
            <a:xfrm rot="-69665">
              <a:off x="-8820148" y="321425"/>
              <a:ext cx="8498045" cy="4580924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85" name="Google Shape;185;p22"/>
            <p:cNvPicPr preferRelativeResize="0"/>
            <p:nvPr/>
          </p:nvPicPr>
          <p:blipFill rotWithShape="1">
            <a:blip r:embed="rId3">
              <a:alphaModFix amt="11000"/>
            </a:blip>
            <a:srcRect l="2764" t="24372" r="2547" b="38580"/>
            <a:stretch/>
          </p:blipFill>
          <p:spPr>
            <a:xfrm rot="10740000">
              <a:off x="-8819909" y="320641"/>
              <a:ext cx="8497566" cy="4582494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</p:grpSp>
      <p:sp>
        <p:nvSpPr>
          <p:cNvPr id="186" name="Google Shape;186;p22"/>
          <p:cNvSpPr txBox="1">
            <a:spLocks noGrp="1"/>
          </p:cNvSpPr>
          <p:nvPr>
            <p:ph type="subTitle" idx="1"/>
          </p:nvPr>
        </p:nvSpPr>
        <p:spPr>
          <a:xfrm>
            <a:off x="1097500" y="2677675"/>
            <a:ext cx="3043500" cy="107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22"/>
          <p:cNvSpPr txBox="1">
            <a:spLocks noGrp="1"/>
          </p:cNvSpPr>
          <p:nvPr>
            <p:ph type="title"/>
          </p:nvPr>
        </p:nvSpPr>
        <p:spPr>
          <a:xfrm>
            <a:off x="1097488" y="1394525"/>
            <a:ext cx="3043500" cy="121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9" name="Google Shape;189;p23"/>
          <p:cNvGrpSpPr/>
          <p:nvPr/>
        </p:nvGrpSpPr>
        <p:grpSpPr>
          <a:xfrm flipH="1">
            <a:off x="161459" y="69122"/>
            <a:ext cx="8821032" cy="5237700"/>
            <a:chOff x="161459" y="28138"/>
            <a:chExt cx="8821032" cy="5237700"/>
          </a:xfrm>
        </p:grpSpPr>
        <p:sp>
          <p:nvSpPr>
            <p:cNvPr id="190" name="Google Shape;190;p23"/>
            <p:cNvSpPr/>
            <p:nvPr/>
          </p:nvSpPr>
          <p:spPr>
            <a:xfrm rot="270913" flipH="1">
              <a:off x="322946" y="356424"/>
              <a:ext cx="8498074" cy="4581127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91" name="Google Shape;191;p23"/>
            <p:cNvPicPr preferRelativeResize="0"/>
            <p:nvPr/>
          </p:nvPicPr>
          <p:blipFill rotWithShape="1">
            <a:blip r:embed="rId2">
              <a:alphaModFix amt="11000"/>
            </a:blip>
            <a:srcRect l="2764" t="24372" r="2547" b="38580"/>
            <a:stretch/>
          </p:blipFill>
          <p:spPr>
            <a:xfrm rot="-10538779" flipH="1">
              <a:off x="323138" y="355671"/>
              <a:ext cx="8497674" cy="4582552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</p:grpSp>
      <p:grpSp>
        <p:nvGrpSpPr>
          <p:cNvPr id="192" name="Google Shape;192;p23"/>
          <p:cNvGrpSpPr/>
          <p:nvPr/>
        </p:nvGrpSpPr>
        <p:grpSpPr>
          <a:xfrm flipH="1">
            <a:off x="283824" y="235588"/>
            <a:ext cx="8576251" cy="4752600"/>
            <a:chOff x="-8859251" y="235588"/>
            <a:chExt cx="8576251" cy="4752600"/>
          </a:xfrm>
        </p:grpSpPr>
        <p:sp>
          <p:nvSpPr>
            <p:cNvPr id="193" name="Google Shape;193;p23"/>
            <p:cNvSpPr/>
            <p:nvPr/>
          </p:nvSpPr>
          <p:spPr>
            <a:xfrm rot="-69665">
              <a:off x="-8820148" y="321425"/>
              <a:ext cx="8498045" cy="4580924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94" name="Google Shape;194;p23"/>
            <p:cNvPicPr preferRelativeResize="0"/>
            <p:nvPr/>
          </p:nvPicPr>
          <p:blipFill rotWithShape="1">
            <a:blip r:embed="rId3">
              <a:alphaModFix amt="11000"/>
            </a:blip>
            <a:srcRect l="2764" t="24372" r="2547" b="38580"/>
            <a:stretch/>
          </p:blipFill>
          <p:spPr>
            <a:xfrm rot="10740000">
              <a:off x="-8819909" y="320641"/>
              <a:ext cx="8497566" cy="4582494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</p:grpSp>
      <p:sp>
        <p:nvSpPr>
          <p:cNvPr id="195" name="Google Shape;195;p23"/>
          <p:cNvSpPr txBox="1">
            <a:spLocks noGrp="1"/>
          </p:cNvSpPr>
          <p:nvPr>
            <p:ph type="subTitle" idx="1"/>
          </p:nvPr>
        </p:nvSpPr>
        <p:spPr>
          <a:xfrm>
            <a:off x="720000" y="2645685"/>
            <a:ext cx="23364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96" name="Google Shape;196;p23"/>
          <p:cNvSpPr txBox="1">
            <a:spLocks noGrp="1"/>
          </p:cNvSpPr>
          <p:nvPr>
            <p:ph type="subTitle" idx="2"/>
          </p:nvPr>
        </p:nvSpPr>
        <p:spPr>
          <a:xfrm>
            <a:off x="720000" y="3184383"/>
            <a:ext cx="2336400" cy="82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7" name="Google Shape;197;p23"/>
          <p:cNvSpPr txBox="1">
            <a:spLocks noGrp="1"/>
          </p:cNvSpPr>
          <p:nvPr>
            <p:ph type="subTitle" idx="3"/>
          </p:nvPr>
        </p:nvSpPr>
        <p:spPr>
          <a:xfrm>
            <a:off x="3403800" y="3184383"/>
            <a:ext cx="2336400" cy="82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p23"/>
          <p:cNvSpPr txBox="1">
            <a:spLocks noGrp="1"/>
          </p:cNvSpPr>
          <p:nvPr>
            <p:ph type="subTitle" idx="4"/>
          </p:nvPr>
        </p:nvSpPr>
        <p:spPr>
          <a:xfrm>
            <a:off x="6087600" y="3184383"/>
            <a:ext cx="2336400" cy="82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9" name="Google Shape;199;p23"/>
          <p:cNvSpPr txBox="1">
            <a:spLocks noGrp="1"/>
          </p:cNvSpPr>
          <p:nvPr>
            <p:ph type="title"/>
          </p:nvPr>
        </p:nvSpPr>
        <p:spPr>
          <a:xfrm>
            <a:off x="720000" y="53035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00" name="Google Shape;200;p23"/>
          <p:cNvSpPr txBox="1">
            <a:spLocks noGrp="1"/>
          </p:cNvSpPr>
          <p:nvPr>
            <p:ph type="subTitle" idx="5"/>
          </p:nvPr>
        </p:nvSpPr>
        <p:spPr>
          <a:xfrm>
            <a:off x="3403800" y="2645685"/>
            <a:ext cx="23364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01" name="Google Shape;201;p23"/>
          <p:cNvSpPr txBox="1">
            <a:spLocks noGrp="1"/>
          </p:cNvSpPr>
          <p:nvPr>
            <p:ph type="subTitle" idx="6"/>
          </p:nvPr>
        </p:nvSpPr>
        <p:spPr>
          <a:xfrm>
            <a:off x="6087600" y="2645685"/>
            <a:ext cx="23364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_1_1"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3" name="Google Shape;203;p24"/>
          <p:cNvGrpSpPr/>
          <p:nvPr/>
        </p:nvGrpSpPr>
        <p:grpSpPr>
          <a:xfrm flipH="1">
            <a:off x="161459" y="69122"/>
            <a:ext cx="8821032" cy="5237700"/>
            <a:chOff x="161459" y="28138"/>
            <a:chExt cx="8821032" cy="5237700"/>
          </a:xfrm>
        </p:grpSpPr>
        <p:sp>
          <p:nvSpPr>
            <p:cNvPr id="204" name="Google Shape;204;p24"/>
            <p:cNvSpPr/>
            <p:nvPr/>
          </p:nvSpPr>
          <p:spPr>
            <a:xfrm rot="270913" flipH="1">
              <a:off x="322946" y="356424"/>
              <a:ext cx="8498074" cy="4581127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05" name="Google Shape;205;p24"/>
            <p:cNvPicPr preferRelativeResize="0"/>
            <p:nvPr/>
          </p:nvPicPr>
          <p:blipFill rotWithShape="1">
            <a:blip r:embed="rId2">
              <a:alphaModFix amt="11000"/>
            </a:blip>
            <a:srcRect l="2764" t="24372" r="2547" b="38580"/>
            <a:stretch/>
          </p:blipFill>
          <p:spPr>
            <a:xfrm rot="-10538779" flipH="1">
              <a:off x="323138" y="355671"/>
              <a:ext cx="8497674" cy="4582552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</p:grpSp>
      <p:grpSp>
        <p:nvGrpSpPr>
          <p:cNvPr id="206" name="Google Shape;206;p24"/>
          <p:cNvGrpSpPr/>
          <p:nvPr/>
        </p:nvGrpSpPr>
        <p:grpSpPr>
          <a:xfrm flipH="1">
            <a:off x="283824" y="235588"/>
            <a:ext cx="8576251" cy="4752600"/>
            <a:chOff x="-8859251" y="235588"/>
            <a:chExt cx="8576251" cy="4752600"/>
          </a:xfrm>
        </p:grpSpPr>
        <p:sp>
          <p:nvSpPr>
            <p:cNvPr id="207" name="Google Shape;207;p24"/>
            <p:cNvSpPr/>
            <p:nvPr/>
          </p:nvSpPr>
          <p:spPr>
            <a:xfrm rot="-69665">
              <a:off x="-8820148" y="321425"/>
              <a:ext cx="8498045" cy="4580924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08" name="Google Shape;208;p24"/>
            <p:cNvPicPr preferRelativeResize="0"/>
            <p:nvPr/>
          </p:nvPicPr>
          <p:blipFill rotWithShape="1">
            <a:blip r:embed="rId3">
              <a:alphaModFix amt="11000"/>
            </a:blip>
            <a:srcRect l="2764" t="24372" r="2547" b="38580"/>
            <a:stretch/>
          </p:blipFill>
          <p:spPr>
            <a:xfrm rot="10740000">
              <a:off x="-8819909" y="320641"/>
              <a:ext cx="8497566" cy="4582494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</p:grpSp>
      <p:sp>
        <p:nvSpPr>
          <p:cNvPr id="209" name="Google Shape;209;p24"/>
          <p:cNvSpPr txBox="1">
            <a:spLocks noGrp="1"/>
          </p:cNvSpPr>
          <p:nvPr>
            <p:ph type="subTitle" idx="1"/>
          </p:nvPr>
        </p:nvSpPr>
        <p:spPr>
          <a:xfrm>
            <a:off x="1686163" y="1476725"/>
            <a:ext cx="27255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10" name="Google Shape;210;p24"/>
          <p:cNvSpPr txBox="1">
            <a:spLocks noGrp="1"/>
          </p:cNvSpPr>
          <p:nvPr>
            <p:ph type="subTitle" idx="2"/>
          </p:nvPr>
        </p:nvSpPr>
        <p:spPr>
          <a:xfrm>
            <a:off x="1686163" y="1906208"/>
            <a:ext cx="27255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1" name="Google Shape;211;p24"/>
          <p:cNvSpPr txBox="1">
            <a:spLocks noGrp="1"/>
          </p:cNvSpPr>
          <p:nvPr>
            <p:ph type="subTitle" idx="3"/>
          </p:nvPr>
        </p:nvSpPr>
        <p:spPr>
          <a:xfrm>
            <a:off x="5645838" y="1906208"/>
            <a:ext cx="27255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2" name="Google Shape;212;p24"/>
          <p:cNvSpPr txBox="1">
            <a:spLocks noGrp="1"/>
          </p:cNvSpPr>
          <p:nvPr>
            <p:ph type="subTitle" idx="4"/>
          </p:nvPr>
        </p:nvSpPr>
        <p:spPr>
          <a:xfrm>
            <a:off x="1686163" y="3479827"/>
            <a:ext cx="27255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3" name="Google Shape;213;p24"/>
          <p:cNvSpPr txBox="1">
            <a:spLocks noGrp="1"/>
          </p:cNvSpPr>
          <p:nvPr>
            <p:ph type="subTitle" idx="5"/>
          </p:nvPr>
        </p:nvSpPr>
        <p:spPr>
          <a:xfrm>
            <a:off x="5645838" y="3479827"/>
            <a:ext cx="27255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p24"/>
          <p:cNvSpPr txBox="1">
            <a:spLocks noGrp="1"/>
          </p:cNvSpPr>
          <p:nvPr>
            <p:ph type="title"/>
          </p:nvPr>
        </p:nvSpPr>
        <p:spPr>
          <a:xfrm>
            <a:off x="720000" y="53035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15" name="Google Shape;215;p24"/>
          <p:cNvSpPr txBox="1">
            <a:spLocks noGrp="1"/>
          </p:cNvSpPr>
          <p:nvPr>
            <p:ph type="subTitle" idx="6"/>
          </p:nvPr>
        </p:nvSpPr>
        <p:spPr>
          <a:xfrm>
            <a:off x="1686163" y="3050344"/>
            <a:ext cx="27255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16" name="Google Shape;216;p24"/>
          <p:cNvSpPr txBox="1">
            <a:spLocks noGrp="1"/>
          </p:cNvSpPr>
          <p:nvPr>
            <p:ph type="subTitle" idx="7"/>
          </p:nvPr>
        </p:nvSpPr>
        <p:spPr>
          <a:xfrm>
            <a:off x="5645838" y="1476725"/>
            <a:ext cx="27255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17" name="Google Shape;217;p24"/>
          <p:cNvSpPr txBox="1">
            <a:spLocks noGrp="1"/>
          </p:cNvSpPr>
          <p:nvPr>
            <p:ph type="subTitle" idx="8"/>
          </p:nvPr>
        </p:nvSpPr>
        <p:spPr>
          <a:xfrm>
            <a:off x="5645838" y="3050344"/>
            <a:ext cx="27255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BLANK_1_1_1_1_1"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9" name="Google Shape;219;p25"/>
          <p:cNvGrpSpPr/>
          <p:nvPr/>
        </p:nvGrpSpPr>
        <p:grpSpPr>
          <a:xfrm>
            <a:off x="161459" y="69122"/>
            <a:ext cx="8821032" cy="5237700"/>
            <a:chOff x="161459" y="28138"/>
            <a:chExt cx="8821032" cy="5237700"/>
          </a:xfrm>
        </p:grpSpPr>
        <p:sp>
          <p:nvSpPr>
            <p:cNvPr id="220" name="Google Shape;220;p25"/>
            <p:cNvSpPr/>
            <p:nvPr/>
          </p:nvSpPr>
          <p:spPr>
            <a:xfrm rot="270913" flipH="1">
              <a:off x="322946" y="356424"/>
              <a:ext cx="8498074" cy="4581127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21" name="Google Shape;221;p25"/>
            <p:cNvPicPr preferRelativeResize="0"/>
            <p:nvPr/>
          </p:nvPicPr>
          <p:blipFill rotWithShape="1">
            <a:blip r:embed="rId2">
              <a:alphaModFix amt="11000"/>
            </a:blip>
            <a:srcRect l="2764" t="24372" r="2547" b="38580"/>
            <a:stretch/>
          </p:blipFill>
          <p:spPr>
            <a:xfrm rot="-10538779" flipH="1">
              <a:off x="323138" y="355671"/>
              <a:ext cx="8497674" cy="4582552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</p:grpSp>
      <p:grpSp>
        <p:nvGrpSpPr>
          <p:cNvPr id="222" name="Google Shape;222;p25"/>
          <p:cNvGrpSpPr/>
          <p:nvPr/>
        </p:nvGrpSpPr>
        <p:grpSpPr>
          <a:xfrm>
            <a:off x="283874" y="235588"/>
            <a:ext cx="8576251" cy="4752600"/>
            <a:chOff x="-8859251" y="235588"/>
            <a:chExt cx="8576251" cy="4752600"/>
          </a:xfrm>
        </p:grpSpPr>
        <p:sp>
          <p:nvSpPr>
            <p:cNvPr id="223" name="Google Shape;223;p25"/>
            <p:cNvSpPr/>
            <p:nvPr/>
          </p:nvSpPr>
          <p:spPr>
            <a:xfrm rot="-69665">
              <a:off x="-8820148" y="321425"/>
              <a:ext cx="8498045" cy="4580924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24" name="Google Shape;224;p25"/>
            <p:cNvPicPr preferRelativeResize="0"/>
            <p:nvPr/>
          </p:nvPicPr>
          <p:blipFill rotWithShape="1">
            <a:blip r:embed="rId3">
              <a:alphaModFix amt="11000"/>
            </a:blip>
            <a:srcRect l="2764" t="24372" r="2547" b="38580"/>
            <a:stretch/>
          </p:blipFill>
          <p:spPr>
            <a:xfrm rot="10740000">
              <a:off x="-8819909" y="320641"/>
              <a:ext cx="8497566" cy="4582494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</p:grpSp>
      <p:sp>
        <p:nvSpPr>
          <p:cNvPr id="225" name="Google Shape;225;p25"/>
          <p:cNvSpPr txBox="1">
            <a:spLocks noGrp="1"/>
          </p:cNvSpPr>
          <p:nvPr>
            <p:ph type="title"/>
          </p:nvPr>
        </p:nvSpPr>
        <p:spPr>
          <a:xfrm>
            <a:off x="720000" y="53035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26" name="Google Shape;226;p25"/>
          <p:cNvSpPr txBox="1">
            <a:spLocks noGrp="1"/>
          </p:cNvSpPr>
          <p:nvPr>
            <p:ph type="subTitle" idx="1"/>
          </p:nvPr>
        </p:nvSpPr>
        <p:spPr>
          <a:xfrm>
            <a:off x="859900" y="2365549"/>
            <a:ext cx="2051700" cy="524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7" name="Google Shape;227;p25"/>
          <p:cNvSpPr txBox="1">
            <a:spLocks noGrp="1"/>
          </p:cNvSpPr>
          <p:nvPr>
            <p:ph type="subTitle" idx="2"/>
          </p:nvPr>
        </p:nvSpPr>
        <p:spPr>
          <a:xfrm>
            <a:off x="3546150" y="2365549"/>
            <a:ext cx="2051700" cy="524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8" name="Google Shape;228;p25"/>
          <p:cNvSpPr txBox="1">
            <a:spLocks noGrp="1"/>
          </p:cNvSpPr>
          <p:nvPr>
            <p:ph type="subTitle" idx="3"/>
          </p:nvPr>
        </p:nvSpPr>
        <p:spPr>
          <a:xfrm>
            <a:off x="6232400" y="2365549"/>
            <a:ext cx="2051700" cy="524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9" name="Google Shape;229;p25"/>
          <p:cNvSpPr txBox="1">
            <a:spLocks noGrp="1"/>
          </p:cNvSpPr>
          <p:nvPr>
            <p:ph type="subTitle" idx="4"/>
          </p:nvPr>
        </p:nvSpPr>
        <p:spPr>
          <a:xfrm>
            <a:off x="859900" y="4084400"/>
            <a:ext cx="2051700" cy="524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0" name="Google Shape;230;p25"/>
          <p:cNvSpPr txBox="1">
            <a:spLocks noGrp="1"/>
          </p:cNvSpPr>
          <p:nvPr>
            <p:ph type="subTitle" idx="5"/>
          </p:nvPr>
        </p:nvSpPr>
        <p:spPr>
          <a:xfrm>
            <a:off x="3546150" y="4084400"/>
            <a:ext cx="2051700" cy="524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1" name="Google Shape;231;p25"/>
          <p:cNvSpPr txBox="1">
            <a:spLocks noGrp="1"/>
          </p:cNvSpPr>
          <p:nvPr>
            <p:ph type="subTitle" idx="6"/>
          </p:nvPr>
        </p:nvSpPr>
        <p:spPr>
          <a:xfrm>
            <a:off x="6232400" y="4084400"/>
            <a:ext cx="2051700" cy="524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2" name="Google Shape;232;p25"/>
          <p:cNvSpPr txBox="1">
            <a:spLocks noGrp="1"/>
          </p:cNvSpPr>
          <p:nvPr>
            <p:ph type="subTitle" idx="7"/>
          </p:nvPr>
        </p:nvSpPr>
        <p:spPr>
          <a:xfrm>
            <a:off x="859900" y="1996300"/>
            <a:ext cx="2051700" cy="524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33" name="Google Shape;233;p25"/>
          <p:cNvSpPr txBox="1">
            <a:spLocks noGrp="1"/>
          </p:cNvSpPr>
          <p:nvPr>
            <p:ph type="subTitle" idx="8"/>
          </p:nvPr>
        </p:nvSpPr>
        <p:spPr>
          <a:xfrm>
            <a:off x="3546150" y="1996300"/>
            <a:ext cx="2051700" cy="524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34" name="Google Shape;234;p25"/>
          <p:cNvSpPr txBox="1">
            <a:spLocks noGrp="1"/>
          </p:cNvSpPr>
          <p:nvPr>
            <p:ph type="subTitle" idx="9"/>
          </p:nvPr>
        </p:nvSpPr>
        <p:spPr>
          <a:xfrm>
            <a:off x="6232400" y="1996300"/>
            <a:ext cx="2051700" cy="524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35" name="Google Shape;235;p25"/>
          <p:cNvSpPr txBox="1">
            <a:spLocks noGrp="1"/>
          </p:cNvSpPr>
          <p:nvPr>
            <p:ph type="subTitle" idx="13"/>
          </p:nvPr>
        </p:nvSpPr>
        <p:spPr>
          <a:xfrm>
            <a:off x="859900" y="3710598"/>
            <a:ext cx="2051700" cy="524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36" name="Google Shape;236;p25"/>
          <p:cNvSpPr txBox="1">
            <a:spLocks noGrp="1"/>
          </p:cNvSpPr>
          <p:nvPr>
            <p:ph type="subTitle" idx="14"/>
          </p:nvPr>
        </p:nvSpPr>
        <p:spPr>
          <a:xfrm>
            <a:off x="3546150" y="3710598"/>
            <a:ext cx="2051700" cy="524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37" name="Google Shape;237;p25"/>
          <p:cNvSpPr txBox="1">
            <a:spLocks noGrp="1"/>
          </p:cNvSpPr>
          <p:nvPr>
            <p:ph type="subTitle" idx="15"/>
          </p:nvPr>
        </p:nvSpPr>
        <p:spPr>
          <a:xfrm>
            <a:off x="6232400" y="3710598"/>
            <a:ext cx="2051700" cy="524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BLANK_1_1_1_1_1_1"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9" name="Google Shape;239;p26"/>
          <p:cNvGrpSpPr/>
          <p:nvPr/>
        </p:nvGrpSpPr>
        <p:grpSpPr>
          <a:xfrm>
            <a:off x="161459" y="69122"/>
            <a:ext cx="8821032" cy="5237700"/>
            <a:chOff x="161459" y="28138"/>
            <a:chExt cx="8821032" cy="5237700"/>
          </a:xfrm>
        </p:grpSpPr>
        <p:sp>
          <p:nvSpPr>
            <p:cNvPr id="240" name="Google Shape;240;p26"/>
            <p:cNvSpPr/>
            <p:nvPr/>
          </p:nvSpPr>
          <p:spPr>
            <a:xfrm rot="270913" flipH="1">
              <a:off x="322946" y="356424"/>
              <a:ext cx="8498074" cy="4581127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41" name="Google Shape;241;p26"/>
            <p:cNvPicPr preferRelativeResize="0"/>
            <p:nvPr/>
          </p:nvPicPr>
          <p:blipFill rotWithShape="1">
            <a:blip r:embed="rId2">
              <a:alphaModFix amt="11000"/>
            </a:blip>
            <a:srcRect l="2764" t="24372" r="2547" b="38580"/>
            <a:stretch/>
          </p:blipFill>
          <p:spPr>
            <a:xfrm rot="-10538779" flipH="1">
              <a:off x="323138" y="355671"/>
              <a:ext cx="8497674" cy="4582552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</p:grpSp>
      <p:grpSp>
        <p:nvGrpSpPr>
          <p:cNvPr id="242" name="Google Shape;242;p26"/>
          <p:cNvGrpSpPr/>
          <p:nvPr/>
        </p:nvGrpSpPr>
        <p:grpSpPr>
          <a:xfrm>
            <a:off x="283874" y="235588"/>
            <a:ext cx="8576251" cy="4752600"/>
            <a:chOff x="-8859251" y="235588"/>
            <a:chExt cx="8576251" cy="4752600"/>
          </a:xfrm>
        </p:grpSpPr>
        <p:sp>
          <p:nvSpPr>
            <p:cNvPr id="243" name="Google Shape;243;p26"/>
            <p:cNvSpPr/>
            <p:nvPr/>
          </p:nvSpPr>
          <p:spPr>
            <a:xfrm rot="-69665">
              <a:off x="-8820148" y="321425"/>
              <a:ext cx="8498045" cy="4580924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44" name="Google Shape;244;p26"/>
            <p:cNvPicPr preferRelativeResize="0"/>
            <p:nvPr/>
          </p:nvPicPr>
          <p:blipFill rotWithShape="1">
            <a:blip r:embed="rId3">
              <a:alphaModFix amt="11000"/>
            </a:blip>
            <a:srcRect l="2764" t="24372" r="2547" b="38580"/>
            <a:stretch/>
          </p:blipFill>
          <p:spPr>
            <a:xfrm rot="10740000">
              <a:off x="-8819909" y="320641"/>
              <a:ext cx="8497566" cy="4582494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</p:grpSp>
      <p:sp>
        <p:nvSpPr>
          <p:cNvPr id="245" name="Google Shape;245;p26"/>
          <p:cNvSpPr txBox="1">
            <a:spLocks noGrp="1"/>
          </p:cNvSpPr>
          <p:nvPr>
            <p:ph type="title" hasCustomPrompt="1"/>
          </p:nvPr>
        </p:nvSpPr>
        <p:spPr>
          <a:xfrm>
            <a:off x="1730725" y="1038438"/>
            <a:ext cx="2292000" cy="828300"/>
          </a:xfrm>
          <a:prstGeom prst="rect">
            <a:avLst/>
          </a:prstGeom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46" name="Google Shape;246;p26"/>
          <p:cNvSpPr txBox="1">
            <a:spLocks noGrp="1"/>
          </p:cNvSpPr>
          <p:nvPr>
            <p:ph type="subTitle" idx="1"/>
          </p:nvPr>
        </p:nvSpPr>
        <p:spPr>
          <a:xfrm>
            <a:off x="1730725" y="1973078"/>
            <a:ext cx="2292000" cy="53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7" name="Google Shape;247;p26"/>
          <p:cNvSpPr txBox="1">
            <a:spLocks noGrp="1"/>
          </p:cNvSpPr>
          <p:nvPr>
            <p:ph type="title" idx="2" hasCustomPrompt="1"/>
          </p:nvPr>
        </p:nvSpPr>
        <p:spPr>
          <a:xfrm>
            <a:off x="1730725" y="2806879"/>
            <a:ext cx="2292000" cy="828300"/>
          </a:xfrm>
          <a:prstGeom prst="rect">
            <a:avLst/>
          </a:prstGeom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48" name="Google Shape;248;p26"/>
          <p:cNvSpPr txBox="1">
            <a:spLocks noGrp="1"/>
          </p:cNvSpPr>
          <p:nvPr>
            <p:ph type="subTitle" idx="3"/>
          </p:nvPr>
        </p:nvSpPr>
        <p:spPr>
          <a:xfrm>
            <a:off x="1730725" y="3741499"/>
            <a:ext cx="2292000" cy="53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9" name="Google Shape;249;p26"/>
          <p:cNvSpPr txBox="1">
            <a:spLocks noGrp="1"/>
          </p:cNvSpPr>
          <p:nvPr>
            <p:ph type="title" idx="4" hasCustomPrompt="1"/>
          </p:nvPr>
        </p:nvSpPr>
        <p:spPr>
          <a:xfrm>
            <a:off x="5121275" y="2806884"/>
            <a:ext cx="2292000" cy="828300"/>
          </a:xfrm>
          <a:prstGeom prst="rect">
            <a:avLst/>
          </a:prstGeom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50" name="Google Shape;250;p26"/>
          <p:cNvSpPr txBox="1">
            <a:spLocks noGrp="1"/>
          </p:cNvSpPr>
          <p:nvPr>
            <p:ph type="subTitle" idx="5"/>
          </p:nvPr>
        </p:nvSpPr>
        <p:spPr>
          <a:xfrm>
            <a:off x="5121275" y="3741504"/>
            <a:ext cx="2292000" cy="53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1" name="Google Shape;251;p26"/>
          <p:cNvSpPr txBox="1">
            <a:spLocks noGrp="1"/>
          </p:cNvSpPr>
          <p:nvPr>
            <p:ph type="title" idx="6" hasCustomPrompt="1"/>
          </p:nvPr>
        </p:nvSpPr>
        <p:spPr>
          <a:xfrm>
            <a:off x="5121275" y="1038438"/>
            <a:ext cx="2292000" cy="828300"/>
          </a:xfrm>
          <a:prstGeom prst="rect">
            <a:avLst/>
          </a:prstGeom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52" name="Google Shape;252;p26"/>
          <p:cNvSpPr txBox="1">
            <a:spLocks noGrp="1"/>
          </p:cNvSpPr>
          <p:nvPr>
            <p:ph type="subTitle" idx="7"/>
          </p:nvPr>
        </p:nvSpPr>
        <p:spPr>
          <a:xfrm>
            <a:off x="5121275" y="1973104"/>
            <a:ext cx="2292000" cy="53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1_1_1_1_1_1_2"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7"/>
          <p:cNvSpPr/>
          <p:nvPr/>
        </p:nvSpPr>
        <p:spPr>
          <a:xfrm rot="-215814" flipH="1">
            <a:off x="323381" y="735574"/>
            <a:ext cx="8497439" cy="3803086"/>
          </a:xfrm>
          <a:prstGeom prst="rect">
            <a:avLst/>
          </a:prstGeom>
          <a:solidFill>
            <a:schemeClr val="accent3"/>
          </a:solidFill>
          <a:ln>
            <a:noFill/>
          </a:ln>
          <a:effectLst>
            <a:outerShdw blurRad="57150" dist="19050" dir="5400000" algn="bl" rotWithShape="0">
              <a:srgbClr val="000000">
                <a:alpha val="2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55" name="Google Shape;255;p27"/>
          <p:cNvPicPr preferRelativeResize="0"/>
          <p:nvPr/>
        </p:nvPicPr>
        <p:blipFill rotWithShape="1">
          <a:blip r:embed="rId2">
            <a:alphaModFix amt="20000"/>
          </a:blip>
          <a:srcRect l="2764" t="27970" r="2547" b="41285"/>
          <a:stretch/>
        </p:blipFill>
        <p:spPr>
          <a:xfrm rot="10584139" flipH="1">
            <a:off x="323323" y="735686"/>
            <a:ext cx="8497549" cy="380289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23000"/>
              </a:srgbClr>
            </a:outerShdw>
          </a:effectLst>
        </p:spPr>
      </p:pic>
      <p:sp>
        <p:nvSpPr>
          <p:cNvPr id="256" name="Google Shape;256;p27"/>
          <p:cNvSpPr/>
          <p:nvPr/>
        </p:nvSpPr>
        <p:spPr>
          <a:xfrm rot="59958" flipH="1">
            <a:off x="323229" y="670233"/>
            <a:ext cx="8497592" cy="3803083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57" name="Google Shape;257;p27"/>
          <p:cNvPicPr preferRelativeResize="0"/>
          <p:nvPr/>
        </p:nvPicPr>
        <p:blipFill rotWithShape="1">
          <a:blip r:embed="rId2">
            <a:alphaModFix amt="11000"/>
          </a:blip>
          <a:srcRect l="2764" t="27970" r="2547" b="41285"/>
          <a:stretch/>
        </p:blipFill>
        <p:spPr>
          <a:xfrm rot="-10740000" flipH="1">
            <a:off x="323510" y="670340"/>
            <a:ext cx="8497548" cy="380289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58" name="Google Shape;258;p27"/>
          <p:cNvSpPr txBox="1">
            <a:spLocks noGrp="1"/>
          </p:cNvSpPr>
          <p:nvPr>
            <p:ph type="ctrTitle"/>
          </p:nvPr>
        </p:nvSpPr>
        <p:spPr>
          <a:xfrm>
            <a:off x="916197" y="1265251"/>
            <a:ext cx="3226800" cy="99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59" name="Google Shape;259;p27"/>
          <p:cNvSpPr txBox="1">
            <a:spLocks noGrp="1"/>
          </p:cNvSpPr>
          <p:nvPr>
            <p:ph type="subTitle" idx="1"/>
          </p:nvPr>
        </p:nvSpPr>
        <p:spPr>
          <a:xfrm>
            <a:off x="912525" y="2376526"/>
            <a:ext cx="3234300" cy="126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60" name="Google Shape;260;p27"/>
          <p:cNvSpPr txBox="1"/>
          <p:nvPr/>
        </p:nvSpPr>
        <p:spPr>
          <a:xfrm>
            <a:off x="5120475" y="2625488"/>
            <a:ext cx="3111000" cy="5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Kumbh Sans"/>
                <a:ea typeface="Kumbh Sans"/>
                <a:cs typeface="Kumbh Sans"/>
                <a:sym typeface="Kumbh Sans"/>
              </a:rPr>
              <a:t>CREDITS: This presentation template was created by </a:t>
            </a:r>
            <a:r>
              <a:rPr lang="en" sz="1000" b="1">
                <a:solidFill>
                  <a:schemeClr val="lt1"/>
                </a:solidFill>
                <a:uFill>
                  <a:noFill/>
                </a:uFill>
                <a:latin typeface="Kumbh Sans"/>
                <a:ea typeface="Kumbh Sans"/>
                <a:cs typeface="Kumbh Sans"/>
                <a:sym typeface="Kumbh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lt1"/>
                </a:solidFill>
                <a:latin typeface="Kumbh Sans"/>
                <a:ea typeface="Kumbh Sans"/>
                <a:cs typeface="Kumbh Sans"/>
                <a:sym typeface="Kumbh Sans"/>
              </a:rPr>
              <a:t>, and includes icons by</a:t>
            </a:r>
            <a:r>
              <a:rPr lang="en" sz="1000" b="1">
                <a:solidFill>
                  <a:schemeClr val="lt1"/>
                </a:solidFill>
                <a:latin typeface="Kumbh Sans"/>
                <a:ea typeface="Kumbh Sans"/>
                <a:cs typeface="Kumbh Sans"/>
                <a:sym typeface="Kumbh Sans"/>
              </a:rPr>
              <a:t> </a:t>
            </a:r>
            <a:r>
              <a:rPr lang="en" sz="1000" b="1">
                <a:solidFill>
                  <a:schemeClr val="lt1"/>
                </a:solidFill>
                <a:uFill>
                  <a:noFill/>
                </a:uFill>
                <a:latin typeface="Kumbh Sans"/>
                <a:ea typeface="Kumbh Sans"/>
                <a:cs typeface="Kumbh Sans"/>
                <a:sym typeface="Kumbh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lt1"/>
                </a:solidFill>
                <a:latin typeface="Kumbh Sans"/>
                <a:ea typeface="Kumbh Sans"/>
                <a:cs typeface="Kumbh Sans"/>
                <a:sym typeface="Kumbh Sans"/>
              </a:rPr>
              <a:t>, infographics &amp; images by </a:t>
            </a:r>
            <a:r>
              <a:rPr lang="en" sz="1000" b="1">
                <a:solidFill>
                  <a:schemeClr val="lt1"/>
                </a:solidFill>
                <a:uFill>
                  <a:noFill/>
                </a:uFill>
                <a:latin typeface="Kumbh Sans"/>
                <a:ea typeface="Kumbh Sans"/>
                <a:cs typeface="Kumbh Sans"/>
                <a:sym typeface="Kumbh San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b="1">
              <a:solidFill>
                <a:schemeClr val="lt1"/>
              </a:solidFill>
              <a:latin typeface="Kumbh Sans"/>
              <a:ea typeface="Kumbh Sans"/>
              <a:cs typeface="Kumbh Sans"/>
              <a:sym typeface="Kumbh Sans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" name="Google Shape;262;p28"/>
          <p:cNvGrpSpPr/>
          <p:nvPr/>
        </p:nvGrpSpPr>
        <p:grpSpPr>
          <a:xfrm>
            <a:off x="161459" y="69122"/>
            <a:ext cx="8821032" cy="5237700"/>
            <a:chOff x="161459" y="28138"/>
            <a:chExt cx="8821032" cy="5237700"/>
          </a:xfrm>
        </p:grpSpPr>
        <p:sp>
          <p:nvSpPr>
            <p:cNvPr id="263" name="Google Shape;263;p28"/>
            <p:cNvSpPr/>
            <p:nvPr/>
          </p:nvSpPr>
          <p:spPr>
            <a:xfrm rot="270913" flipH="1">
              <a:off x="322946" y="356424"/>
              <a:ext cx="8498074" cy="4581127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64" name="Google Shape;264;p28"/>
            <p:cNvPicPr preferRelativeResize="0"/>
            <p:nvPr/>
          </p:nvPicPr>
          <p:blipFill rotWithShape="1">
            <a:blip r:embed="rId2">
              <a:alphaModFix amt="11000"/>
            </a:blip>
            <a:srcRect l="2764" t="24372" r="2547" b="38580"/>
            <a:stretch/>
          </p:blipFill>
          <p:spPr>
            <a:xfrm rot="-10538779" flipH="1">
              <a:off x="323138" y="355671"/>
              <a:ext cx="8497674" cy="4582552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</p:grpSp>
      <p:grpSp>
        <p:nvGrpSpPr>
          <p:cNvPr id="265" name="Google Shape;265;p28"/>
          <p:cNvGrpSpPr/>
          <p:nvPr/>
        </p:nvGrpSpPr>
        <p:grpSpPr>
          <a:xfrm>
            <a:off x="283874" y="235588"/>
            <a:ext cx="8576251" cy="4752600"/>
            <a:chOff x="-8859251" y="235588"/>
            <a:chExt cx="8576251" cy="4752600"/>
          </a:xfrm>
        </p:grpSpPr>
        <p:sp>
          <p:nvSpPr>
            <p:cNvPr id="266" name="Google Shape;266;p28"/>
            <p:cNvSpPr/>
            <p:nvPr/>
          </p:nvSpPr>
          <p:spPr>
            <a:xfrm rot="-69665">
              <a:off x="-8820148" y="321425"/>
              <a:ext cx="8498045" cy="4580924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67" name="Google Shape;267;p28"/>
            <p:cNvPicPr preferRelativeResize="0"/>
            <p:nvPr/>
          </p:nvPicPr>
          <p:blipFill rotWithShape="1">
            <a:blip r:embed="rId3">
              <a:alphaModFix amt="11000"/>
            </a:blip>
            <a:srcRect l="2764" t="24372" r="2547" b="38580"/>
            <a:stretch/>
          </p:blipFill>
          <p:spPr>
            <a:xfrm rot="10740000">
              <a:off x="-8819909" y="320641"/>
              <a:ext cx="8497566" cy="4582494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</p:grpSp>
      <p:sp>
        <p:nvSpPr>
          <p:cNvPr id="268" name="Google Shape;268;p28"/>
          <p:cNvSpPr/>
          <p:nvPr/>
        </p:nvSpPr>
        <p:spPr>
          <a:xfrm rot="-1038801">
            <a:off x="7462672" y="89069"/>
            <a:ext cx="450454" cy="871383"/>
          </a:xfrm>
          <a:custGeom>
            <a:avLst/>
            <a:gdLst/>
            <a:ahLst/>
            <a:cxnLst/>
            <a:rect l="l" t="t" r="r" b="b"/>
            <a:pathLst>
              <a:path w="18018" h="34855" extrusionOk="0">
                <a:moveTo>
                  <a:pt x="12015" y="0"/>
                </a:moveTo>
                <a:cubicBezTo>
                  <a:pt x="11904" y="0"/>
                  <a:pt x="11792" y="5"/>
                  <a:pt x="11679" y="16"/>
                </a:cubicBezTo>
                <a:cubicBezTo>
                  <a:pt x="9656" y="198"/>
                  <a:pt x="8086" y="1126"/>
                  <a:pt x="7123" y="2931"/>
                </a:cubicBezTo>
                <a:cubicBezTo>
                  <a:pt x="6788" y="3556"/>
                  <a:pt x="6181" y="4559"/>
                  <a:pt x="5963" y="5244"/>
                </a:cubicBezTo>
                <a:lnTo>
                  <a:pt x="7148" y="5761"/>
                </a:lnTo>
                <a:cubicBezTo>
                  <a:pt x="7359" y="5094"/>
                  <a:pt x="7861" y="3486"/>
                  <a:pt x="8271" y="2891"/>
                </a:cubicBezTo>
                <a:cubicBezTo>
                  <a:pt x="9072" y="1723"/>
                  <a:pt x="10536" y="1005"/>
                  <a:pt x="11962" y="1005"/>
                </a:cubicBezTo>
                <a:cubicBezTo>
                  <a:pt x="12364" y="1005"/>
                  <a:pt x="12764" y="1063"/>
                  <a:pt x="13144" y="1183"/>
                </a:cubicBezTo>
                <a:cubicBezTo>
                  <a:pt x="13752" y="1373"/>
                  <a:pt x="14377" y="1526"/>
                  <a:pt x="14899" y="1916"/>
                </a:cubicBezTo>
                <a:cubicBezTo>
                  <a:pt x="16252" y="2926"/>
                  <a:pt x="16960" y="4231"/>
                  <a:pt x="16917" y="5874"/>
                </a:cubicBezTo>
                <a:cubicBezTo>
                  <a:pt x="16907" y="6202"/>
                  <a:pt x="16810" y="6722"/>
                  <a:pt x="16710" y="7032"/>
                </a:cubicBezTo>
                <a:cubicBezTo>
                  <a:pt x="14229" y="14905"/>
                  <a:pt x="11752" y="22779"/>
                  <a:pt x="9261" y="30647"/>
                </a:cubicBezTo>
                <a:cubicBezTo>
                  <a:pt x="8859" y="31917"/>
                  <a:pt x="8104" y="32928"/>
                  <a:pt x="6876" y="33520"/>
                </a:cubicBezTo>
                <a:cubicBezTo>
                  <a:pt x="6408" y="33747"/>
                  <a:pt x="5926" y="33869"/>
                  <a:pt x="5435" y="33869"/>
                </a:cubicBezTo>
                <a:cubicBezTo>
                  <a:pt x="5115" y="33869"/>
                  <a:pt x="4792" y="33818"/>
                  <a:pt x="4466" y="33710"/>
                </a:cubicBezTo>
                <a:cubicBezTo>
                  <a:pt x="3998" y="33558"/>
                  <a:pt x="3511" y="33445"/>
                  <a:pt x="3073" y="33228"/>
                </a:cubicBezTo>
                <a:cubicBezTo>
                  <a:pt x="2115" y="32757"/>
                  <a:pt x="1568" y="31952"/>
                  <a:pt x="1290" y="30960"/>
                </a:cubicBezTo>
                <a:cubicBezTo>
                  <a:pt x="1030" y="30030"/>
                  <a:pt x="1095" y="29037"/>
                  <a:pt x="1385" y="28117"/>
                </a:cubicBezTo>
                <a:cubicBezTo>
                  <a:pt x="2963" y="23109"/>
                  <a:pt x="4541" y="18103"/>
                  <a:pt x="6121" y="13097"/>
                </a:cubicBezTo>
                <a:cubicBezTo>
                  <a:pt x="6148" y="13010"/>
                  <a:pt x="6176" y="12920"/>
                  <a:pt x="6208" y="12822"/>
                </a:cubicBezTo>
                <a:cubicBezTo>
                  <a:pt x="6306" y="12402"/>
                  <a:pt x="6030" y="12164"/>
                  <a:pt x="5748" y="12164"/>
                </a:cubicBezTo>
                <a:cubicBezTo>
                  <a:pt x="5552" y="12164"/>
                  <a:pt x="5354" y="12279"/>
                  <a:pt x="5276" y="12527"/>
                </a:cubicBezTo>
                <a:cubicBezTo>
                  <a:pt x="5246" y="12607"/>
                  <a:pt x="5216" y="12680"/>
                  <a:pt x="5191" y="12752"/>
                </a:cubicBezTo>
                <a:cubicBezTo>
                  <a:pt x="3611" y="17761"/>
                  <a:pt x="2033" y="22771"/>
                  <a:pt x="450" y="27777"/>
                </a:cubicBezTo>
                <a:cubicBezTo>
                  <a:pt x="50" y="29044"/>
                  <a:pt x="0" y="30310"/>
                  <a:pt x="450" y="31570"/>
                </a:cubicBezTo>
                <a:cubicBezTo>
                  <a:pt x="955" y="32978"/>
                  <a:pt x="1895" y="33963"/>
                  <a:pt x="3343" y="34405"/>
                </a:cubicBezTo>
                <a:cubicBezTo>
                  <a:pt x="3911" y="34578"/>
                  <a:pt x="4486" y="34745"/>
                  <a:pt x="5068" y="34823"/>
                </a:cubicBezTo>
                <a:cubicBezTo>
                  <a:pt x="5226" y="34844"/>
                  <a:pt x="5382" y="34854"/>
                  <a:pt x="5536" y="34854"/>
                </a:cubicBezTo>
                <a:cubicBezTo>
                  <a:pt x="6300" y="34854"/>
                  <a:pt x="7019" y="34602"/>
                  <a:pt x="7689" y="34200"/>
                </a:cubicBezTo>
                <a:cubicBezTo>
                  <a:pt x="8916" y="33465"/>
                  <a:pt x="9734" y="32395"/>
                  <a:pt x="10161" y="31042"/>
                </a:cubicBezTo>
                <a:cubicBezTo>
                  <a:pt x="12659" y="23151"/>
                  <a:pt x="15140" y="15253"/>
                  <a:pt x="17640" y="7362"/>
                </a:cubicBezTo>
                <a:cubicBezTo>
                  <a:pt x="18017" y="6169"/>
                  <a:pt x="17997" y="4999"/>
                  <a:pt x="17565" y="3839"/>
                </a:cubicBezTo>
                <a:cubicBezTo>
                  <a:pt x="17110" y="2609"/>
                  <a:pt x="16342" y="1606"/>
                  <a:pt x="15200" y="943"/>
                </a:cubicBezTo>
                <a:cubicBezTo>
                  <a:pt x="14737" y="676"/>
                  <a:pt x="14204" y="526"/>
                  <a:pt x="13697" y="338"/>
                </a:cubicBezTo>
                <a:cubicBezTo>
                  <a:pt x="13152" y="135"/>
                  <a:pt x="12593" y="0"/>
                  <a:pt x="12015" y="0"/>
                </a:cubicBez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9"/>
          <p:cNvSpPr/>
          <p:nvPr/>
        </p:nvSpPr>
        <p:spPr>
          <a:xfrm rot="-215814" flipH="1">
            <a:off x="323381" y="735574"/>
            <a:ext cx="8497439" cy="3803086"/>
          </a:xfrm>
          <a:prstGeom prst="rect">
            <a:avLst/>
          </a:prstGeom>
          <a:solidFill>
            <a:schemeClr val="accent3"/>
          </a:solidFill>
          <a:ln>
            <a:noFill/>
          </a:ln>
          <a:effectLst>
            <a:outerShdw blurRad="57150" dist="19050" dir="5400000" algn="bl" rotWithShape="0">
              <a:srgbClr val="000000">
                <a:alpha val="2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71" name="Google Shape;271;p29"/>
          <p:cNvPicPr preferRelativeResize="0"/>
          <p:nvPr/>
        </p:nvPicPr>
        <p:blipFill rotWithShape="1">
          <a:blip r:embed="rId2">
            <a:alphaModFix amt="20000"/>
          </a:blip>
          <a:srcRect l="2764" t="27970" r="2547" b="41285"/>
          <a:stretch/>
        </p:blipFill>
        <p:spPr>
          <a:xfrm rot="10584139" flipH="1">
            <a:off x="323323" y="735686"/>
            <a:ext cx="8497549" cy="380289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23000"/>
              </a:srgbClr>
            </a:outerShdw>
          </a:effectLst>
        </p:spPr>
      </p:pic>
      <p:sp>
        <p:nvSpPr>
          <p:cNvPr id="272" name="Google Shape;272;p29"/>
          <p:cNvSpPr/>
          <p:nvPr/>
        </p:nvSpPr>
        <p:spPr>
          <a:xfrm rot="59958" flipH="1">
            <a:off x="323229" y="670233"/>
            <a:ext cx="8497592" cy="3803083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73" name="Google Shape;273;p29"/>
          <p:cNvPicPr preferRelativeResize="0"/>
          <p:nvPr/>
        </p:nvPicPr>
        <p:blipFill rotWithShape="1">
          <a:blip r:embed="rId2">
            <a:alphaModFix amt="11000"/>
          </a:blip>
          <a:srcRect l="2764" t="27970" r="2547" b="41285"/>
          <a:stretch/>
        </p:blipFill>
        <p:spPr>
          <a:xfrm rot="-10740000" flipH="1">
            <a:off x="323510" y="670340"/>
            <a:ext cx="8497548" cy="380289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grpSp>
        <p:nvGrpSpPr>
          <p:cNvPr id="274" name="Google Shape;274;p29"/>
          <p:cNvGrpSpPr/>
          <p:nvPr/>
        </p:nvGrpSpPr>
        <p:grpSpPr>
          <a:xfrm rot="-560373">
            <a:off x="1759507" y="72936"/>
            <a:ext cx="991472" cy="1135544"/>
            <a:chOff x="2379400" y="1552625"/>
            <a:chExt cx="2533875" cy="2902075"/>
          </a:xfrm>
        </p:grpSpPr>
        <p:sp>
          <p:nvSpPr>
            <p:cNvPr id="275" name="Google Shape;275;p29"/>
            <p:cNvSpPr/>
            <p:nvPr/>
          </p:nvSpPr>
          <p:spPr>
            <a:xfrm>
              <a:off x="2415500" y="2641325"/>
              <a:ext cx="2497775" cy="1778950"/>
            </a:xfrm>
            <a:custGeom>
              <a:avLst/>
              <a:gdLst/>
              <a:ahLst/>
              <a:cxnLst/>
              <a:rect l="l" t="t" r="r" b="b"/>
              <a:pathLst>
                <a:path w="99911" h="71158" extrusionOk="0">
                  <a:moveTo>
                    <a:pt x="99910" y="15412"/>
                  </a:moveTo>
                  <a:lnTo>
                    <a:pt x="86985" y="71157"/>
                  </a:lnTo>
                  <a:lnTo>
                    <a:pt x="1" y="56373"/>
                  </a:lnTo>
                  <a:lnTo>
                    <a:pt x="7573" y="0"/>
                  </a:lnTo>
                  <a:close/>
                </a:path>
              </a:pathLst>
            </a:custGeom>
            <a:gradFill>
              <a:gsLst>
                <a:gs pos="0">
                  <a:srgbClr val="464646"/>
                </a:gs>
                <a:gs pos="100000">
                  <a:srgbClr val="05050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29"/>
            <p:cNvSpPr/>
            <p:nvPr/>
          </p:nvSpPr>
          <p:spPr>
            <a:xfrm>
              <a:off x="2379400" y="3911750"/>
              <a:ext cx="2264775" cy="542950"/>
            </a:xfrm>
            <a:custGeom>
              <a:avLst/>
              <a:gdLst/>
              <a:ahLst/>
              <a:cxnLst/>
              <a:rect l="l" t="t" r="r" b="b"/>
              <a:pathLst>
                <a:path w="90591" h="21718" extrusionOk="0">
                  <a:moveTo>
                    <a:pt x="90266" y="18503"/>
                  </a:moveTo>
                  <a:cubicBezTo>
                    <a:pt x="89941" y="20419"/>
                    <a:pt x="88082" y="21718"/>
                    <a:pt x="86110" y="21382"/>
                  </a:cubicBezTo>
                  <a:lnTo>
                    <a:pt x="3293" y="7303"/>
                  </a:lnTo>
                  <a:cubicBezTo>
                    <a:pt x="1322" y="6967"/>
                    <a:pt x="0" y="5130"/>
                    <a:pt x="325" y="3215"/>
                  </a:cubicBezTo>
                  <a:lnTo>
                    <a:pt x="325" y="3215"/>
                  </a:lnTo>
                  <a:cubicBezTo>
                    <a:pt x="650" y="1288"/>
                    <a:pt x="2509" y="0"/>
                    <a:pt x="4480" y="325"/>
                  </a:cubicBezTo>
                  <a:lnTo>
                    <a:pt x="87298" y="14404"/>
                  </a:lnTo>
                  <a:cubicBezTo>
                    <a:pt x="89269" y="14740"/>
                    <a:pt x="90591" y="16577"/>
                    <a:pt x="90266" y="18492"/>
                  </a:cubicBezTo>
                  <a:lnTo>
                    <a:pt x="90266" y="1849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29"/>
            <p:cNvSpPr/>
            <p:nvPr/>
          </p:nvSpPr>
          <p:spPr>
            <a:xfrm>
              <a:off x="2764125" y="1552625"/>
              <a:ext cx="1640350" cy="2806875"/>
            </a:xfrm>
            <a:custGeom>
              <a:avLst/>
              <a:gdLst/>
              <a:ahLst/>
              <a:cxnLst/>
              <a:rect l="l" t="t" r="r" b="b"/>
              <a:pathLst>
                <a:path w="65614" h="112275" extrusionOk="0">
                  <a:moveTo>
                    <a:pt x="60854" y="107571"/>
                  </a:moveTo>
                  <a:lnTo>
                    <a:pt x="57045" y="106921"/>
                  </a:lnTo>
                  <a:cubicBezTo>
                    <a:pt x="56833" y="97647"/>
                    <a:pt x="55410" y="61547"/>
                    <a:pt x="54884" y="51904"/>
                  </a:cubicBezTo>
                  <a:cubicBezTo>
                    <a:pt x="54783" y="49944"/>
                    <a:pt x="54548" y="48129"/>
                    <a:pt x="54346" y="46259"/>
                  </a:cubicBezTo>
                  <a:cubicBezTo>
                    <a:pt x="53461" y="38138"/>
                    <a:pt x="53192" y="33076"/>
                    <a:pt x="58513" y="30040"/>
                  </a:cubicBezTo>
                  <a:cubicBezTo>
                    <a:pt x="63195" y="27386"/>
                    <a:pt x="65614" y="21841"/>
                    <a:pt x="64684" y="15860"/>
                  </a:cubicBezTo>
                  <a:cubicBezTo>
                    <a:pt x="63788" y="10036"/>
                    <a:pt x="59252" y="3081"/>
                    <a:pt x="49261" y="874"/>
                  </a:cubicBezTo>
                  <a:cubicBezTo>
                    <a:pt x="49239" y="874"/>
                    <a:pt x="49149" y="1232"/>
                    <a:pt x="49127" y="1232"/>
                  </a:cubicBezTo>
                  <a:cubicBezTo>
                    <a:pt x="49104" y="1221"/>
                    <a:pt x="49026" y="1602"/>
                    <a:pt x="49015" y="1602"/>
                  </a:cubicBezTo>
                  <a:cubicBezTo>
                    <a:pt x="48992" y="1602"/>
                    <a:pt x="48981" y="1602"/>
                    <a:pt x="48970" y="1591"/>
                  </a:cubicBezTo>
                  <a:cubicBezTo>
                    <a:pt x="48936" y="1591"/>
                    <a:pt x="48981" y="1232"/>
                    <a:pt x="48959" y="1221"/>
                  </a:cubicBezTo>
                  <a:cubicBezTo>
                    <a:pt x="38800" y="0"/>
                    <a:pt x="32258" y="4906"/>
                    <a:pt x="29481" y="10092"/>
                  </a:cubicBezTo>
                  <a:cubicBezTo>
                    <a:pt x="26636" y="15435"/>
                    <a:pt x="27095" y="21416"/>
                    <a:pt x="30623" y="25470"/>
                  </a:cubicBezTo>
                  <a:cubicBezTo>
                    <a:pt x="34655" y="30096"/>
                    <a:pt x="32718" y="34801"/>
                    <a:pt x="29212" y="42171"/>
                  </a:cubicBezTo>
                  <a:cubicBezTo>
                    <a:pt x="28394" y="43873"/>
                    <a:pt x="27610" y="45340"/>
                    <a:pt x="26860" y="47166"/>
                  </a:cubicBezTo>
                  <a:cubicBezTo>
                    <a:pt x="23186" y="56093"/>
                    <a:pt x="9913" y="89672"/>
                    <a:pt x="6643" y="98352"/>
                  </a:cubicBezTo>
                  <a:lnTo>
                    <a:pt x="2846" y="97714"/>
                  </a:lnTo>
                  <a:cubicBezTo>
                    <a:pt x="1602" y="97501"/>
                    <a:pt x="426" y="98330"/>
                    <a:pt x="214" y="99573"/>
                  </a:cubicBezTo>
                  <a:cubicBezTo>
                    <a:pt x="1" y="100817"/>
                    <a:pt x="841" y="101993"/>
                    <a:pt x="2073" y="102205"/>
                  </a:cubicBezTo>
                  <a:lnTo>
                    <a:pt x="7718" y="103158"/>
                  </a:lnTo>
                  <a:cubicBezTo>
                    <a:pt x="8782" y="103337"/>
                    <a:pt x="9779" y="103012"/>
                    <a:pt x="10171" y="102004"/>
                  </a:cubicBezTo>
                  <a:cubicBezTo>
                    <a:pt x="10339" y="101578"/>
                    <a:pt x="26905" y="59061"/>
                    <a:pt x="31049" y="49014"/>
                  </a:cubicBezTo>
                  <a:cubicBezTo>
                    <a:pt x="31754" y="47300"/>
                    <a:pt x="32550" y="45665"/>
                    <a:pt x="33345" y="44019"/>
                  </a:cubicBezTo>
                  <a:cubicBezTo>
                    <a:pt x="36750" y="36850"/>
                    <a:pt x="40278" y="29469"/>
                    <a:pt x="34084" y="22357"/>
                  </a:cubicBezTo>
                  <a:cubicBezTo>
                    <a:pt x="31799" y="19736"/>
                    <a:pt x="31586" y="15704"/>
                    <a:pt x="33535" y="12041"/>
                  </a:cubicBezTo>
                  <a:cubicBezTo>
                    <a:pt x="36190" y="7068"/>
                    <a:pt x="41723" y="4593"/>
                    <a:pt x="48376" y="5365"/>
                  </a:cubicBezTo>
                  <a:cubicBezTo>
                    <a:pt x="54906" y="6844"/>
                    <a:pt x="59319" y="11011"/>
                    <a:pt x="60182" y="16588"/>
                  </a:cubicBezTo>
                  <a:cubicBezTo>
                    <a:pt x="60809" y="20677"/>
                    <a:pt x="59263" y="24440"/>
                    <a:pt x="56250" y="26154"/>
                  </a:cubicBezTo>
                  <a:cubicBezTo>
                    <a:pt x="48051" y="30824"/>
                    <a:pt x="48936" y="38990"/>
                    <a:pt x="49799" y="46886"/>
                  </a:cubicBezTo>
                  <a:cubicBezTo>
                    <a:pt x="49989" y="48700"/>
                    <a:pt x="50191" y="50571"/>
                    <a:pt x="50291" y="52419"/>
                  </a:cubicBezTo>
                  <a:cubicBezTo>
                    <a:pt x="50874" y="63272"/>
                    <a:pt x="52487" y="108747"/>
                    <a:pt x="52509" y="109206"/>
                  </a:cubicBezTo>
                  <a:cubicBezTo>
                    <a:pt x="52543" y="110281"/>
                    <a:pt x="53383" y="110920"/>
                    <a:pt x="54447" y="111099"/>
                  </a:cubicBezTo>
                  <a:lnTo>
                    <a:pt x="60081" y="112062"/>
                  </a:lnTo>
                  <a:cubicBezTo>
                    <a:pt x="61324" y="112275"/>
                    <a:pt x="62500" y="111435"/>
                    <a:pt x="62713" y="110203"/>
                  </a:cubicBezTo>
                  <a:cubicBezTo>
                    <a:pt x="62926" y="108959"/>
                    <a:pt x="62086" y="107783"/>
                    <a:pt x="60842" y="10757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oogle Shape;24;p4"/>
          <p:cNvGrpSpPr/>
          <p:nvPr/>
        </p:nvGrpSpPr>
        <p:grpSpPr>
          <a:xfrm flipH="1">
            <a:off x="161459" y="69122"/>
            <a:ext cx="8821032" cy="5237700"/>
            <a:chOff x="161459" y="28138"/>
            <a:chExt cx="8821032" cy="5237700"/>
          </a:xfrm>
        </p:grpSpPr>
        <p:sp>
          <p:nvSpPr>
            <p:cNvPr id="25" name="Google Shape;25;p4"/>
            <p:cNvSpPr/>
            <p:nvPr/>
          </p:nvSpPr>
          <p:spPr>
            <a:xfrm rot="270913" flipH="1">
              <a:off x="322946" y="356424"/>
              <a:ext cx="8498074" cy="4581127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6" name="Google Shape;26;p4"/>
            <p:cNvPicPr preferRelativeResize="0"/>
            <p:nvPr/>
          </p:nvPicPr>
          <p:blipFill rotWithShape="1">
            <a:blip r:embed="rId2">
              <a:alphaModFix amt="11000"/>
            </a:blip>
            <a:srcRect l="2764" t="24372" r="2547" b="38580"/>
            <a:stretch/>
          </p:blipFill>
          <p:spPr>
            <a:xfrm rot="-10538779" flipH="1">
              <a:off x="323138" y="355671"/>
              <a:ext cx="8497674" cy="4582552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</p:grpSp>
      <p:grpSp>
        <p:nvGrpSpPr>
          <p:cNvPr id="27" name="Google Shape;27;p4"/>
          <p:cNvGrpSpPr/>
          <p:nvPr/>
        </p:nvGrpSpPr>
        <p:grpSpPr>
          <a:xfrm flipH="1">
            <a:off x="283824" y="235588"/>
            <a:ext cx="8576251" cy="4752600"/>
            <a:chOff x="-8859251" y="235588"/>
            <a:chExt cx="8576251" cy="4752600"/>
          </a:xfrm>
        </p:grpSpPr>
        <p:sp>
          <p:nvSpPr>
            <p:cNvPr id="28" name="Google Shape;28;p4"/>
            <p:cNvSpPr/>
            <p:nvPr/>
          </p:nvSpPr>
          <p:spPr>
            <a:xfrm rot="-69665">
              <a:off x="-8820148" y="321425"/>
              <a:ext cx="8498045" cy="4580924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9" name="Google Shape;29;p4"/>
            <p:cNvPicPr preferRelativeResize="0"/>
            <p:nvPr/>
          </p:nvPicPr>
          <p:blipFill rotWithShape="1">
            <a:blip r:embed="rId3">
              <a:alphaModFix amt="11000"/>
            </a:blip>
            <a:srcRect l="2764" t="24372" r="2547" b="38580"/>
            <a:stretch/>
          </p:blipFill>
          <p:spPr>
            <a:xfrm rot="10740000">
              <a:off x="-8819909" y="320641"/>
              <a:ext cx="8497566" cy="4582494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</p:grpSp>
      <p:sp>
        <p:nvSpPr>
          <p:cNvPr id="30" name="Google Shape;30;p4"/>
          <p:cNvSpPr txBox="1">
            <a:spLocks noGrp="1"/>
          </p:cNvSpPr>
          <p:nvPr>
            <p:ph type="title"/>
          </p:nvPr>
        </p:nvSpPr>
        <p:spPr>
          <a:xfrm>
            <a:off x="720000" y="53035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body" idx="1"/>
          </p:nvPr>
        </p:nvSpPr>
        <p:spPr>
          <a:xfrm>
            <a:off x="720000" y="1157300"/>
            <a:ext cx="7704000" cy="34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oogle Shape;33;p5"/>
          <p:cNvGrpSpPr/>
          <p:nvPr/>
        </p:nvGrpSpPr>
        <p:grpSpPr>
          <a:xfrm flipH="1">
            <a:off x="161459" y="69122"/>
            <a:ext cx="8821032" cy="5237700"/>
            <a:chOff x="161459" y="28138"/>
            <a:chExt cx="8821032" cy="5237700"/>
          </a:xfrm>
        </p:grpSpPr>
        <p:sp>
          <p:nvSpPr>
            <p:cNvPr id="34" name="Google Shape;34;p5"/>
            <p:cNvSpPr/>
            <p:nvPr/>
          </p:nvSpPr>
          <p:spPr>
            <a:xfrm rot="270913" flipH="1">
              <a:off x="322946" y="356424"/>
              <a:ext cx="8498074" cy="4581127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35" name="Google Shape;35;p5"/>
            <p:cNvPicPr preferRelativeResize="0"/>
            <p:nvPr/>
          </p:nvPicPr>
          <p:blipFill rotWithShape="1">
            <a:blip r:embed="rId2">
              <a:alphaModFix amt="11000"/>
            </a:blip>
            <a:srcRect l="2764" t="24372" r="2547" b="38580"/>
            <a:stretch/>
          </p:blipFill>
          <p:spPr>
            <a:xfrm rot="-10538779" flipH="1">
              <a:off x="323138" y="355671"/>
              <a:ext cx="8497674" cy="4582552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</p:grpSp>
      <p:grpSp>
        <p:nvGrpSpPr>
          <p:cNvPr id="36" name="Google Shape;36;p5"/>
          <p:cNvGrpSpPr/>
          <p:nvPr/>
        </p:nvGrpSpPr>
        <p:grpSpPr>
          <a:xfrm flipH="1">
            <a:off x="283824" y="235588"/>
            <a:ext cx="8576251" cy="4752600"/>
            <a:chOff x="-8859251" y="235588"/>
            <a:chExt cx="8576251" cy="4752600"/>
          </a:xfrm>
        </p:grpSpPr>
        <p:sp>
          <p:nvSpPr>
            <p:cNvPr id="37" name="Google Shape;37;p5"/>
            <p:cNvSpPr/>
            <p:nvPr/>
          </p:nvSpPr>
          <p:spPr>
            <a:xfrm rot="-69665">
              <a:off x="-8820148" y="321425"/>
              <a:ext cx="8498045" cy="4580924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38" name="Google Shape;38;p5"/>
            <p:cNvPicPr preferRelativeResize="0"/>
            <p:nvPr/>
          </p:nvPicPr>
          <p:blipFill rotWithShape="1">
            <a:blip r:embed="rId3">
              <a:alphaModFix amt="11000"/>
            </a:blip>
            <a:srcRect l="2764" t="24372" r="2547" b="38580"/>
            <a:stretch/>
          </p:blipFill>
          <p:spPr>
            <a:xfrm rot="10740000">
              <a:off x="-8819909" y="320641"/>
              <a:ext cx="8497566" cy="4582494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</p:grpSp>
      <p:sp>
        <p:nvSpPr>
          <p:cNvPr id="39" name="Google Shape;39;p5"/>
          <p:cNvSpPr txBox="1">
            <a:spLocks noGrp="1"/>
          </p:cNvSpPr>
          <p:nvPr>
            <p:ph type="subTitle" idx="1"/>
          </p:nvPr>
        </p:nvSpPr>
        <p:spPr>
          <a:xfrm>
            <a:off x="1558038" y="2597413"/>
            <a:ext cx="23730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subTitle" idx="2"/>
          </p:nvPr>
        </p:nvSpPr>
        <p:spPr>
          <a:xfrm>
            <a:off x="5212963" y="2597413"/>
            <a:ext cx="23730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subTitle" idx="3"/>
          </p:nvPr>
        </p:nvSpPr>
        <p:spPr>
          <a:xfrm>
            <a:off x="1558038" y="3070838"/>
            <a:ext cx="2373000" cy="100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subTitle" idx="4"/>
          </p:nvPr>
        </p:nvSpPr>
        <p:spPr>
          <a:xfrm>
            <a:off x="5212963" y="3070838"/>
            <a:ext cx="2373000" cy="100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title"/>
          </p:nvPr>
        </p:nvSpPr>
        <p:spPr>
          <a:xfrm>
            <a:off x="720000" y="53035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oogle Shape;45;p6"/>
          <p:cNvGrpSpPr/>
          <p:nvPr/>
        </p:nvGrpSpPr>
        <p:grpSpPr>
          <a:xfrm flipH="1">
            <a:off x="161459" y="69122"/>
            <a:ext cx="8821032" cy="5237700"/>
            <a:chOff x="161459" y="28138"/>
            <a:chExt cx="8821032" cy="5237700"/>
          </a:xfrm>
        </p:grpSpPr>
        <p:sp>
          <p:nvSpPr>
            <p:cNvPr id="46" name="Google Shape;46;p6"/>
            <p:cNvSpPr/>
            <p:nvPr/>
          </p:nvSpPr>
          <p:spPr>
            <a:xfrm rot="270913" flipH="1">
              <a:off x="322946" y="356424"/>
              <a:ext cx="8498074" cy="4581127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47" name="Google Shape;47;p6"/>
            <p:cNvPicPr preferRelativeResize="0"/>
            <p:nvPr/>
          </p:nvPicPr>
          <p:blipFill rotWithShape="1">
            <a:blip r:embed="rId2">
              <a:alphaModFix amt="11000"/>
            </a:blip>
            <a:srcRect l="2764" t="24372" r="2547" b="38580"/>
            <a:stretch/>
          </p:blipFill>
          <p:spPr>
            <a:xfrm rot="-10538779" flipH="1">
              <a:off x="323138" y="355671"/>
              <a:ext cx="8497674" cy="4582552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</p:grpSp>
      <p:grpSp>
        <p:nvGrpSpPr>
          <p:cNvPr id="48" name="Google Shape;48;p6"/>
          <p:cNvGrpSpPr/>
          <p:nvPr/>
        </p:nvGrpSpPr>
        <p:grpSpPr>
          <a:xfrm flipH="1">
            <a:off x="283824" y="235588"/>
            <a:ext cx="8576251" cy="4752600"/>
            <a:chOff x="-8859251" y="235588"/>
            <a:chExt cx="8576251" cy="4752600"/>
          </a:xfrm>
        </p:grpSpPr>
        <p:sp>
          <p:nvSpPr>
            <p:cNvPr id="49" name="Google Shape;49;p6"/>
            <p:cNvSpPr/>
            <p:nvPr/>
          </p:nvSpPr>
          <p:spPr>
            <a:xfrm rot="-69665">
              <a:off x="-8820148" y="321425"/>
              <a:ext cx="8498045" cy="4580924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50" name="Google Shape;50;p6"/>
            <p:cNvPicPr preferRelativeResize="0"/>
            <p:nvPr/>
          </p:nvPicPr>
          <p:blipFill rotWithShape="1">
            <a:blip r:embed="rId3">
              <a:alphaModFix amt="11000"/>
            </a:blip>
            <a:srcRect l="2764" t="24372" r="2547" b="38580"/>
            <a:stretch/>
          </p:blipFill>
          <p:spPr>
            <a:xfrm rot="10740000">
              <a:off x="-8819909" y="320641"/>
              <a:ext cx="8497566" cy="4582494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</p:grpSp>
      <p:sp>
        <p:nvSpPr>
          <p:cNvPr id="51" name="Google Shape;51;p6"/>
          <p:cNvSpPr txBox="1">
            <a:spLocks noGrp="1"/>
          </p:cNvSpPr>
          <p:nvPr>
            <p:ph type="title"/>
          </p:nvPr>
        </p:nvSpPr>
        <p:spPr>
          <a:xfrm>
            <a:off x="720000" y="53035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Google Shape;53;p7"/>
          <p:cNvGrpSpPr/>
          <p:nvPr/>
        </p:nvGrpSpPr>
        <p:grpSpPr>
          <a:xfrm>
            <a:off x="161459" y="69122"/>
            <a:ext cx="8821032" cy="5237700"/>
            <a:chOff x="161459" y="28138"/>
            <a:chExt cx="8821032" cy="5237700"/>
          </a:xfrm>
        </p:grpSpPr>
        <p:sp>
          <p:nvSpPr>
            <p:cNvPr id="54" name="Google Shape;54;p7"/>
            <p:cNvSpPr/>
            <p:nvPr/>
          </p:nvSpPr>
          <p:spPr>
            <a:xfrm rot="270913" flipH="1">
              <a:off x="322946" y="356424"/>
              <a:ext cx="8498074" cy="4581127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55" name="Google Shape;55;p7"/>
            <p:cNvPicPr preferRelativeResize="0"/>
            <p:nvPr/>
          </p:nvPicPr>
          <p:blipFill rotWithShape="1">
            <a:blip r:embed="rId2">
              <a:alphaModFix amt="11000"/>
            </a:blip>
            <a:srcRect l="2764" t="24372" r="2547" b="38580"/>
            <a:stretch/>
          </p:blipFill>
          <p:spPr>
            <a:xfrm rot="-10538779" flipH="1">
              <a:off x="323138" y="355671"/>
              <a:ext cx="8497674" cy="4582552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</p:grpSp>
      <p:grpSp>
        <p:nvGrpSpPr>
          <p:cNvPr id="56" name="Google Shape;56;p7"/>
          <p:cNvGrpSpPr/>
          <p:nvPr/>
        </p:nvGrpSpPr>
        <p:grpSpPr>
          <a:xfrm>
            <a:off x="283874" y="235588"/>
            <a:ext cx="8576251" cy="4752600"/>
            <a:chOff x="-8859251" y="235588"/>
            <a:chExt cx="8576251" cy="4752600"/>
          </a:xfrm>
        </p:grpSpPr>
        <p:sp>
          <p:nvSpPr>
            <p:cNvPr id="57" name="Google Shape;57;p7"/>
            <p:cNvSpPr/>
            <p:nvPr/>
          </p:nvSpPr>
          <p:spPr>
            <a:xfrm rot="-69665">
              <a:off x="-8820148" y="321425"/>
              <a:ext cx="8498045" cy="4580924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58" name="Google Shape;58;p7"/>
            <p:cNvPicPr preferRelativeResize="0"/>
            <p:nvPr/>
          </p:nvPicPr>
          <p:blipFill rotWithShape="1">
            <a:blip r:embed="rId3">
              <a:alphaModFix amt="11000"/>
            </a:blip>
            <a:srcRect l="2764" t="24372" r="2547" b="38580"/>
            <a:stretch/>
          </p:blipFill>
          <p:spPr>
            <a:xfrm rot="10740000">
              <a:off x="-8819909" y="320641"/>
              <a:ext cx="8497566" cy="4582494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</p:grpSp>
      <p:sp>
        <p:nvSpPr>
          <p:cNvPr id="59" name="Google Shape;59;p7"/>
          <p:cNvSpPr txBox="1">
            <a:spLocks noGrp="1"/>
          </p:cNvSpPr>
          <p:nvPr>
            <p:ph type="title"/>
          </p:nvPr>
        </p:nvSpPr>
        <p:spPr>
          <a:xfrm>
            <a:off x="720000" y="998596"/>
            <a:ext cx="3900900" cy="120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7"/>
          <p:cNvSpPr txBox="1">
            <a:spLocks noGrp="1"/>
          </p:cNvSpPr>
          <p:nvPr>
            <p:ph type="body" idx="1"/>
          </p:nvPr>
        </p:nvSpPr>
        <p:spPr>
          <a:xfrm>
            <a:off x="720000" y="2203096"/>
            <a:ext cx="3900900" cy="196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◻"/>
              <a:defRPr sz="1400"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1" name="Google Shape;61;p7"/>
          <p:cNvSpPr>
            <a:spLocks noGrp="1"/>
          </p:cNvSpPr>
          <p:nvPr>
            <p:ph type="pic" idx="2"/>
          </p:nvPr>
        </p:nvSpPr>
        <p:spPr>
          <a:xfrm rot="264140">
            <a:off x="5403850" y="1026793"/>
            <a:ext cx="2907779" cy="3169851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8"/>
          <p:cNvSpPr/>
          <p:nvPr/>
        </p:nvSpPr>
        <p:spPr>
          <a:xfrm rot="-215814" flipH="1">
            <a:off x="323381" y="735574"/>
            <a:ext cx="8497439" cy="3803086"/>
          </a:xfrm>
          <a:prstGeom prst="rect">
            <a:avLst/>
          </a:prstGeom>
          <a:solidFill>
            <a:schemeClr val="accent3"/>
          </a:solidFill>
          <a:ln>
            <a:noFill/>
          </a:ln>
          <a:effectLst>
            <a:outerShdw blurRad="57150" dist="19050" dir="5400000" algn="bl" rotWithShape="0">
              <a:srgbClr val="000000">
                <a:alpha val="2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4" name="Google Shape;64;p8"/>
          <p:cNvPicPr preferRelativeResize="0"/>
          <p:nvPr/>
        </p:nvPicPr>
        <p:blipFill rotWithShape="1">
          <a:blip r:embed="rId2">
            <a:alphaModFix amt="20000"/>
          </a:blip>
          <a:srcRect l="2764" t="27970" r="2547" b="41285"/>
          <a:stretch/>
        </p:blipFill>
        <p:spPr>
          <a:xfrm rot="10584139" flipH="1">
            <a:off x="323323" y="735686"/>
            <a:ext cx="8497549" cy="380289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23000"/>
              </a:srgbClr>
            </a:outerShdw>
          </a:effectLst>
        </p:spPr>
      </p:pic>
      <p:sp>
        <p:nvSpPr>
          <p:cNvPr id="65" name="Google Shape;65;p8"/>
          <p:cNvSpPr/>
          <p:nvPr/>
        </p:nvSpPr>
        <p:spPr>
          <a:xfrm rot="59958" flipH="1">
            <a:off x="323229" y="670233"/>
            <a:ext cx="8497592" cy="3803083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6" name="Google Shape;66;p8"/>
          <p:cNvPicPr preferRelativeResize="0"/>
          <p:nvPr/>
        </p:nvPicPr>
        <p:blipFill rotWithShape="1">
          <a:blip r:embed="rId2">
            <a:alphaModFix amt="11000"/>
          </a:blip>
          <a:srcRect l="2764" t="27970" r="2547" b="41285"/>
          <a:stretch/>
        </p:blipFill>
        <p:spPr>
          <a:xfrm rot="-10740000" flipH="1">
            <a:off x="323510" y="670340"/>
            <a:ext cx="8497548" cy="380289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67" name="Google Shape;67;p8"/>
          <p:cNvSpPr txBox="1">
            <a:spLocks noGrp="1"/>
          </p:cNvSpPr>
          <p:nvPr>
            <p:ph type="title"/>
          </p:nvPr>
        </p:nvSpPr>
        <p:spPr>
          <a:xfrm>
            <a:off x="1388100" y="1307100"/>
            <a:ext cx="63678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Google Shape;69;p9"/>
          <p:cNvGrpSpPr/>
          <p:nvPr/>
        </p:nvGrpSpPr>
        <p:grpSpPr>
          <a:xfrm>
            <a:off x="161459" y="69122"/>
            <a:ext cx="8821032" cy="5237700"/>
            <a:chOff x="161459" y="28138"/>
            <a:chExt cx="8821032" cy="5237700"/>
          </a:xfrm>
        </p:grpSpPr>
        <p:sp>
          <p:nvSpPr>
            <p:cNvPr id="70" name="Google Shape;70;p9"/>
            <p:cNvSpPr/>
            <p:nvPr/>
          </p:nvSpPr>
          <p:spPr>
            <a:xfrm rot="270913" flipH="1">
              <a:off x="322946" y="356424"/>
              <a:ext cx="8498074" cy="4581127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71" name="Google Shape;71;p9"/>
            <p:cNvPicPr preferRelativeResize="0"/>
            <p:nvPr/>
          </p:nvPicPr>
          <p:blipFill rotWithShape="1">
            <a:blip r:embed="rId2">
              <a:alphaModFix amt="11000"/>
            </a:blip>
            <a:srcRect l="2764" t="24372" r="2547" b="38580"/>
            <a:stretch/>
          </p:blipFill>
          <p:spPr>
            <a:xfrm rot="-10538779" flipH="1">
              <a:off x="323138" y="355671"/>
              <a:ext cx="8497674" cy="4582552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</p:grpSp>
      <p:grpSp>
        <p:nvGrpSpPr>
          <p:cNvPr id="72" name="Google Shape;72;p9"/>
          <p:cNvGrpSpPr/>
          <p:nvPr/>
        </p:nvGrpSpPr>
        <p:grpSpPr>
          <a:xfrm>
            <a:off x="283874" y="235588"/>
            <a:ext cx="8576251" cy="4752600"/>
            <a:chOff x="-8859251" y="235588"/>
            <a:chExt cx="8576251" cy="4752600"/>
          </a:xfrm>
        </p:grpSpPr>
        <p:sp>
          <p:nvSpPr>
            <p:cNvPr id="73" name="Google Shape;73;p9"/>
            <p:cNvSpPr/>
            <p:nvPr/>
          </p:nvSpPr>
          <p:spPr>
            <a:xfrm rot="-69665">
              <a:off x="-8820148" y="321425"/>
              <a:ext cx="8498045" cy="4580924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74" name="Google Shape;74;p9"/>
            <p:cNvPicPr preferRelativeResize="0"/>
            <p:nvPr/>
          </p:nvPicPr>
          <p:blipFill rotWithShape="1">
            <a:blip r:embed="rId3">
              <a:alphaModFix amt="11000"/>
            </a:blip>
            <a:srcRect l="2764" t="24372" r="2547" b="38580"/>
            <a:stretch/>
          </p:blipFill>
          <p:spPr>
            <a:xfrm rot="10740000">
              <a:off x="-8819909" y="320641"/>
              <a:ext cx="8497566" cy="4582494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</p:grpSp>
      <p:sp>
        <p:nvSpPr>
          <p:cNvPr id="75" name="Google Shape;75;p9"/>
          <p:cNvSpPr txBox="1">
            <a:spLocks noGrp="1"/>
          </p:cNvSpPr>
          <p:nvPr>
            <p:ph type="title"/>
          </p:nvPr>
        </p:nvSpPr>
        <p:spPr>
          <a:xfrm>
            <a:off x="2075850" y="1377538"/>
            <a:ext cx="4992300" cy="59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6" name="Google Shape;76;p9"/>
          <p:cNvSpPr txBox="1">
            <a:spLocks noGrp="1"/>
          </p:cNvSpPr>
          <p:nvPr>
            <p:ph type="subTitle" idx="1"/>
          </p:nvPr>
        </p:nvSpPr>
        <p:spPr>
          <a:xfrm>
            <a:off x="2075850" y="2204158"/>
            <a:ext cx="4992600" cy="156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0"/>
          <p:cNvSpPr txBox="1">
            <a:spLocks noGrp="1"/>
          </p:cNvSpPr>
          <p:nvPr>
            <p:ph type="title"/>
          </p:nvPr>
        </p:nvSpPr>
        <p:spPr>
          <a:xfrm>
            <a:off x="1112900" y="1193125"/>
            <a:ext cx="2376300" cy="206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Josefin Sans"/>
              <a:buNone/>
              <a:defRPr sz="33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Josefin Sans"/>
              <a:buNone/>
              <a:defRPr sz="35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Josefin Sans"/>
              <a:buNone/>
              <a:defRPr sz="35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Josefin Sans"/>
              <a:buNone/>
              <a:defRPr sz="35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Josefin Sans"/>
              <a:buNone/>
              <a:defRPr sz="35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Josefin Sans"/>
              <a:buNone/>
              <a:defRPr sz="35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Josefin Sans"/>
              <a:buNone/>
              <a:defRPr sz="35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Josefin Sans"/>
              <a:buNone/>
              <a:defRPr sz="35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Josefin Sans"/>
              <a:buNone/>
              <a:defRPr sz="35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umbh Sans"/>
              <a:buChar char="●"/>
              <a:defRPr>
                <a:solidFill>
                  <a:schemeClr val="lt1"/>
                </a:solidFill>
                <a:latin typeface="Kumbh Sans"/>
                <a:ea typeface="Kumbh Sans"/>
                <a:cs typeface="Kumbh Sans"/>
                <a:sym typeface="Kumbh Sans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umbh Sans"/>
              <a:buChar char="○"/>
              <a:defRPr>
                <a:solidFill>
                  <a:schemeClr val="lt1"/>
                </a:solidFill>
                <a:latin typeface="Kumbh Sans"/>
                <a:ea typeface="Kumbh Sans"/>
                <a:cs typeface="Kumbh Sans"/>
                <a:sym typeface="Kumbh Sans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umbh Sans"/>
              <a:buChar char="■"/>
              <a:defRPr>
                <a:solidFill>
                  <a:schemeClr val="lt1"/>
                </a:solidFill>
                <a:latin typeface="Kumbh Sans"/>
                <a:ea typeface="Kumbh Sans"/>
                <a:cs typeface="Kumbh Sans"/>
                <a:sym typeface="Kumbh Sans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umbh Sans"/>
              <a:buChar char="●"/>
              <a:defRPr>
                <a:solidFill>
                  <a:schemeClr val="lt1"/>
                </a:solidFill>
                <a:latin typeface="Kumbh Sans"/>
                <a:ea typeface="Kumbh Sans"/>
                <a:cs typeface="Kumbh Sans"/>
                <a:sym typeface="Kumbh Sans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umbh Sans"/>
              <a:buChar char="○"/>
              <a:defRPr>
                <a:solidFill>
                  <a:schemeClr val="lt1"/>
                </a:solidFill>
                <a:latin typeface="Kumbh Sans"/>
                <a:ea typeface="Kumbh Sans"/>
                <a:cs typeface="Kumbh Sans"/>
                <a:sym typeface="Kumbh Sans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umbh Sans"/>
              <a:buChar char="■"/>
              <a:defRPr>
                <a:solidFill>
                  <a:schemeClr val="lt1"/>
                </a:solidFill>
                <a:latin typeface="Kumbh Sans"/>
                <a:ea typeface="Kumbh Sans"/>
                <a:cs typeface="Kumbh Sans"/>
                <a:sym typeface="Kumbh Sans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umbh Sans"/>
              <a:buChar char="●"/>
              <a:defRPr>
                <a:solidFill>
                  <a:schemeClr val="lt1"/>
                </a:solidFill>
                <a:latin typeface="Kumbh Sans"/>
                <a:ea typeface="Kumbh Sans"/>
                <a:cs typeface="Kumbh Sans"/>
                <a:sym typeface="Kumbh Sans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umbh Sans"/>
              <a:buChar char="○"/>
              <a:defRPr>
                <a:solidFill>
                  <a:schemeClr val="lt1"/>
                </a:solidFill>
                <a:latin typeface="Kumbh Sans"/>
                <a:ea typeface="Kumbh Sans"/>
                <a:cs typeface="Kumbh Sans"/>
                <a:sym typeface="Kumbh Sans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Kumbh Sans"/>
              <a:buChar char="■"/>
              <a:defRPr>
                <a:solidFill>
                  <a:schemeClr val="lt1"/>
                </a:solidFill>
                <a:latin typeface="Kumbh Sans"/>
                <a:ea typeface="Kumbh Sans"/>
                <a:cs typeface="Kumbh Sans"/>
                <a:sym typeface="Kumbh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</p:sldLayoutIdLst>
  <mc:AlternateContent xmlns:mc="http://schemas.openxmlformats.org/markup-compatibility/2006" xmlns:p14="http://schemas.microsoft.com/office/powerpoint/2010/main">
    <mc:Choice Requires="p14">
      <p:transition spd="slow">
        <p14:gallery dir="l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CF0A4"/>
        </a:solidFill>
        <a:effectLst/>
      </p:bgPr>
    </p:bg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2" name="Google Shape;282;p30"/>
          <p:cNvGrpSpPr/>
          <p:nvPr/>
        </p:nvGrpSpPr>
        <p:grpSpPr>
          <a:xfrm rot="-560373">
            <a:off x="5563082" y="72936"/>
            <a:ext cx="991472" cy="1135544"/>
            <a:chOff x="2379400" y="1552625"/>
            <a:chExt cx="2533875" cy="2902075"/>
          </a:xfrm>
        </p:grpSpPr>
        <p:sp>
          <p:nvSpPr>
            <p:cNvPr id="283" name="Google Shape;283;p30"/>
            <p:cNvSpPr/>
            <p:nvPr/>
          </p:nvSpPr>
          <p:spPr>
            <a:xfrm>
              <a:off x="2415500" y="2641325"/>
              <a:ext cx="2497775" cy="1778950"/>
            </a:xfrm>
            <a:custGeom>
              <a:avLst/>
              <a:gdLst/>
              <a:ahLst/>
              <a:cxnLst/>
              <a:rect l="l" t="t" r="r" b="b"/>
              <a:pathLst>
                <a:path w="99911" h="71158" extrusionOk="0">
                  <a:moveTo>
                    <a:pt x="99910" y="15412"/>
                  </a:moveTo>
                  <a:lnTo>
                    <a:pt x="86985" y="71157"/>
                  </a:lnTo>
                  <a:lnTo>
                    <a:pt x="1" y="56373"/>
                  </a:lnTo>
                  <a:lnTo>
                    <a:pt x="7573" y="0"/>
                  </a:lnTo>
                  <a:close/>
                </a:path>
              </a:pathLst>
            </a:custGeom>
            <a:gradFill>
              <a:gsLst>
                <a:gs pos="0">
                  <a:srgbClr val="464646"/>
                </a:gs>
                <a:gs pos="100000">
                  <a:srgbClr val="05050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30"/>
            <p:cNvSpPr/>
            <p:nvPr/>
          </p:nvSpPr>
          <p:spPr>
            <a:xfrm>
              <a:off x="2379400" y="3911750"/>
              <a:ext cx="2264775" cy="542950"/>
            </a:xfrm>
            <a:custGeom>
              <a:avLst/>
              <a:gdLst/>
              <a:ahLst/>
              <a:cxnLst/>
              <a:rect l="l" t="t" r="r" b="b"/>
              <a:pathLst>
                <a:path w="90591" h="21718" extrusionOk="0">
                  <a:moveTo>
                    <a:pt x="90266" y="18503"/>
                  </a:moveTo>
                  <a:cubicBezTo>
                    <a:pt x="89941" y="20419"/>
                    <a:pt x="88082" y="21718"/>
                    <a:pt x="86110" y="21382"/>
                  </a:cubicBezTo>
                  <a:lnTo>
                    <a:pt x="3293" y="7303"/>
                  </a:lnTo>
                  <a:cubicBezTo>
                    <a:pt x="1322" y="6967"/>
                    <a:pt x="0" y="5130"/>
                    <a:pt x="325" y="3215"/>
                  </a:cubicBezTo>
                  <a:lnTo>
                    <a:pt x="325" y="3215"/>
                  </a:lnTo>
                  <a:cubicBezTo>
                    <a:pt x="650" y="1288"/>
                    <a:pt x="2509" y="0"/>
                    <a:pt x="4480" y="325"/>
                  </a:cubicBezTo>
                  <a:lnTo>
                    <a:pt x="87298" y="14404"/>
                  </a:lnTo>
                  <a:cubicBezTo>
                    <a:pt x="89269" y="14740"/>
                    <a:pt x="90591" y="16577"/>
                    <a:pt x="90266" y="18492"/>
                  </a:cubicBezTo>
                  <a:lnTo>
                    <a:pt x="90266" y="1849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30"/>
            <p:cNvSpPr/>
            <p:nvPr/>
          </p:nvSpPr>
          <p:spPr>
            <a:xfrm>
              <a:off x="2764125" y="1552625"/>
              <a:ext cx="1640350" cy="2806875"/>
            </a:xfrm>
            <a:custGeom>
              <a:avLst/>
              <a:gdLst/>
              <a:ahLst/>
              <a:cxnLst/>
              <a:rect l="l" t="t" r="r" b="b"/>
              <a:pathLst>
                <a:path w="65614" h="112275" extrusionOk="0">
                  <a:moveTo>
                    <a:pt x="60854" y="107571"/>
                  </a:moveTo>
                  <a:lnTo>
                    <a:pt x="57045" y="106921"/>
                  </a:lnTo>
                  <a:cubicBezTo>
                    <a:pt x="56833" y="97647"/>
                    <a:pt x="55410" y="61547"/>
                    <a:pt x="54884" y="51904"/>
                  </a:cubicBezTo>
                  <a:cubicBezTo>
                    <a:pt x="54783" y="49944"/>
                    <a:pt x="54548" y="48129"/>
                    <a:pt x="54346" y="46259"/>
                  </a:cubicBezTo>
                  <a:cubicBezTo>
                    <a:pt x="53461" y="38138"/>
                    <a:pt x="53192" y="33076"/>
                    <a:pt x="58513" y="30040"/>
                  </a:cubicBezTo>
                  <a:cubicBezTo>
                    <a:pt x="63195" y="27386"/>
                    <a:pt x="65614" y="21841"/>
                    <a:pt x="64684" y="15860"/>
                  </a:cubicBezTo>
                  <a:cubicBezTo>
                    <a:pt x="63788" y="10036"/>
                    <a:pt x="59252" y="3081"/>
                    <a:pt x="49261" y="874"/>
                  </a:cubicBezTo>
                  <a:cubicBezTo>
                    <a:pt x="49239" y="874"/>
                    <a:pt x="49149" y="1232"/>
                    <a:pt x="49127" y="1232"/>
                  </a:cubicBezTo>
                  <a:cubicBezTo>
                    <a:pt x="49104" y="1221"/>
                    <a:pt x="49026" y="1602"/>
                    <a:pt x="49015" y="1602"/>
                  </a:cubicBezTo>
                  <a:cubicBezTo>
                    <a:pt x="48992" y="1602"/>
                    <a:pt x="48981" y="1602"/>
                    <a:pt x="48970" y="1591"/>
                  </a:cubicBezTo>
                  <a:cubicBezTo>
                    <a:pt x="48936" y="1591"/>
                    <a:pt x="48981" y="1232"/>
                    <a:pt x="48959" y="1221"/>
                  </a:cubicBezTo>
                  <a:cubicBezTo>
                    <a:pt x="38800" y="0"/>
                    <a:pt x="32258" y="4906"/>
                    <a:pt x="29481" y="10092"/>
                  </a:cubicBezTo>
                  <a:cubicBezTo>
                    <a:pt x="26636" y="15435"/>
                    <a:pt x="27095" y="21416"/>
                    <a:pt x="30623" y="25470"/>
                  </a:cubicBezTo>
                  <a:cubicBezTo>
                    <a:pt x="34655" y="30096"/>
                    <a:pt x="32718" y="34801"/>
                    <a:pt x="29212" y="42171"/>
                  </a:cubicBezTo>
                  <a:cubicBezTo>
                    <a:pt x="28394" y="43873"/>
                    <a:pt x="27610" y="45340"/>
                    <a:pt x="26860" y="47166"/>
                  </a:cubicBezTo>
                  <a:cubicBezTo>
                    <a:pt x="23186" y="56093"/>
                    <a:pt x="9913" y="89672"/>
                    <a:pt x="6643" y="98352"/>
                  </a:cubicBezTo>
                  <a:lnTo>
                    <a:pt x="2846" y="97714"/>
                  </a:lnTo>
                  <a:cubicBezTo>
                    <a:pt x="1602" y="97501"/>
                    <a:pt x="426" y="98330"/>
                    <a:pt x="214" y="99573"/>
                  </a:cubicBezTo>
                  <a:cubicBezTo>
                    <a:pt x="1" y="100817"/>
                    <a:pt x="841" y="101993"/>
                    <a:pt x="2073" y="102205"/>
                  </a:cubicBezTo>
                  <a:lnTo>
                    <a:pt x="7718" y="103158"/>
                  </a:lnTo>
                  <a:cubicBezTo>
                    <a:pt x="8782" y="103337"/>
                    <a:pt x="9779" y="103012"/>
                    <a:pt x="10171" y="102004"/>
                  </a:cubicBezTo>
                  <a:cubicBezTo>
                    <a:pt x="10339" y="101578"/>
                    <a:pt x="26905" y="59061"/>
                    <a:pt x="31049" y="49014"/>
                  </a:cubicBezTo>
                  <a:cubicBezTo>
                    <a:pt x="31754" y="47300"/>
                    <a:pt x="32550" y="45665"/>
                    <a:pt x="33345" y="44019"/>
                  </a:cubicBezTo>
                  <a:cubicBezTo>
                    <a:pt x="36750" y="36850"/>
                    <a:pt x="40278" y="29469"/>
                    <a:pt x="34084" y="22357"/>
                  </a:cubicBezTo>
                  <a:cubicBezTo>
                    <a:pt x="31799" y="19736"/>
                    <a:pt x="31586" y="15704"/>
                    <a:pt x="33535" y="12041"/>
                  </a:cubicBezTo>
                  <a:cubicBezTo>
                    <a:pt x="36190" y="7068"/>
                    <a:pt x="41723" y="4593"/>
                    <a:pt x="48376" y="5365"/>
                  </a:cubicBezTo>
                  <a:cubicBezTo>
                    <a:pt x="54906" y="6844"/>
                    <a:pt x="59319" y="11011"/>
                    <a:pt x="60182" y="16588"/>
                  </a:cubicBezTo>
                  <a:cubicBezTo>
                    <a:pt x="60809" y="20677"/>
                    <a:pt x="59263" y="24440"/>
                    <a:pt x="56250" y="26154"/>
                  </a:cubicBezTo>
                  <a:cubicBezTo>
                    <a:pt x="48051" y="30824"/>
                    <a:pt x="48936" y="38990"/>
                    <a:pt x="49799" y="46886"/>
                  </a:cubicBezTo>
                  <a:cubicBezTo>
                    <a:pt x="49989" y="48700"/>
                    <a:pt x="50191" y="50571"/>
                    <a:pt x="50291" y="52419"/>
                  </a:cubicBezTo>
                  <a:cubicBezTo>
                    <a:pt x="50874" y="63272"/>
                    <a:pt x="52487" y="108747"/>
                    <a:pt x="52509" y="109206"/>
                  </a:cubicBezTo>
                  <a:cubicBezTo>
                    <a:pt x="52543" y="110281"/>
                    <a:pt x="53383" y="110920"/>
                    <a:pt x="54447" y="111099"/>
                  </a:cubicBezTo>
                  <a:lnTo>
                    <a:pt x="60081" y="112062"/>
                  </a:lnTo>
                  <a:cubicBezTo>
                    <a:pt x="61324" y="112275"/>
                    <a:pt x="62500" y="111435"/>
                    <a:pt x="62713" y="110203"/>
                  </a:cubicBezTo>
                  <a:cubicBezTo>
                    <a:pt x="62926" y="108959"/>
                    <a:pt x="62086" y="107783"/>
                    <a:pt x="60842" y="107571"/>
                  </a:cubicBezTo>
                  <a:close/>
                </a:path>
              </a:pathLst>
            </a:custGeom>
            <a:gradFill>
              <a:gsLst>
                <a:gs pos="0">
                  <a:srgbClr val="49D1F7"/>
                </a:gs>
                <a:gs pos="100000">
                  <a:srgbClr val="203E1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6" name="Google Shape;286;p30"/>
          <p:cNvSpPr txBox="1">
            <a:spLocks noGrp="1"/>
          </p:cNvSpPr>
          <p:nvPr>
            <p:ph type="ctrTitle"/>
          </p:nvPr>
        </p:nvSpPr>
        <p:spPr>
          <a:xfrm>
            <a:off x="1092756" y="1580106"/>
            <a:ext cx="5687185" cy="1051579"/>
          </a:xfrm>
          <a:prstGeom prst="rect">
            <a:avLst/>
          </a:prstGeom>
          <a:ln w="9525" cap="flat" cmpd="sng">
            <a:solidFill>
              <a:srgbClr val="ACF0A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 dirty="0">
                <a:solidFill>
                  <a:srgbClr val="ACF0A4"/>
                </a:solidFill>
              </a:rPr>
              <a:t>APNA BHARAT</a:t>
            </a:r>
            <a:endParaRPr sz="6600" dirty="0">
              <a:solidFill>
                <a:srgbClr val="ACF0A4"/>
              </a:solidFill>
            </a:endParaRPr>
          </a:p>
        </p:txBody>
      </p:sp>
      <p:sp>
        <p:nvSpPr>
          <p:cNvPr id="287" name="Google Shape;287;p30"/>
          <p:cNvSpPr txBox="1">
            <a:spLocks noGrp="1"/>
          </p:cNvSpPr>
          <p:nvPr>
            <p:ph type="subTitle" idx="1"/>
          </p:nvPr>
        </p:nvSpPr>
        <p:spPr>
          <a:xfrm>
            <a:off x="1931550" y="2547625"/>
            <a:ext cx="5280900" cy="40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ACF0A4"/>
                </a:solidFill>
              </a:rPr>
              <a:t>BUS BOOKING RESERVATION SYSTEM</a:t>
            </a:r>
            <a:endParaRPr sz="2000">
              <a:solidFill>
                <a:srgbClr val="ACF0A4"/>
              </a:solidFill>
            </a:endParaRPr>
          </a:p>
        </p:txBody>
      </p:sp>
      <p:cxnSp>
        <p:nvCxnSpPr>
          <p:cNvPr id="288" name="Google Shape;288;p30"/>
          <p:cNvCxnSpPr/>
          <p:nvPr/>
        </p:nvCxnSpPr>
        <p:spPr>
          <a:xfrm>
            <a:off x="1416300" y="3139400"/>
            <a:ext cx="6311400" cy="0"/>
          </a:xfrm>
          <a:prstGeom prst="straightConnector1">
            <a:avLst/>
          </a:prstGeom>
          <a:noFill/>
          <a:ln w="38100" cap="flat" cmpd="sng">
            <a:solidFill>
              <a:srgbClr val="49D1F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9" name="Google Shape;289;p30"/>
          <p:cNvSpPr txBox="1"/>
          <p:nvPr/>
        </p:nvSpPr>
        <p:spPr>
          <a:xfrm>
            <a:off x="1102500" y="3393825"/>
            <a:ext cx="69390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ACF0A4"/>
                </a:solidFill>
                <a:latin typeface="Kumbh Sans"/>
                <a:ea typeface="Kumbh Sans"/>
                <a:cs typeface="Kumbh Sans"/>
                <a:sym typeface="Kumbh Sans"/>
              </a:rPr>
              <a:t>TECH STACK USED : PYTHON, SQLITE &amp; TKINTER</a:t>
            </a:r>
            <a:endParaRPr>
              <a:latin typeface="Kumbh Sans"/>
              <a:ea typeface="Kumbh Sans"/>
              <a:cs typeface="Kumbh Sans"/>
              <a:sym typeface="Kumbh Sans"/>
            </a:endParaRPr>
          </a:p>
        </p:txBody>
      </p:sp>
      <p:sp>
        <p:nvSpPr>
          <p:cNvPr id="290" name="Google Shape;290;p30"/>
          <p:cNvSpPr/>
          <p:nvPr/>
        </p:nvSpPr>
        <p:spPr>
          <a:xfrm>
            <a:off x="1271239" y="1642946"/>
            <a:ext cx="914400" cy="840059"/>
          </a:xfrm>
          <a:custGeom>
            <a:avLst/>
            <a:gdLst/>
            <a:ahLst/>
            <a:cxnLst/>
            <a:rect l="l" t="t" r="r" b="b"/>
            <a:pathLst>
              <a:path w="12728" h="12666" extrusionOk="0">
                <a:moveTo>
                  <a:pt x="1859" y="3308"/>
                </a:moveTo>
                <a:lnTo>
                  <a:pt x="1859" y="5230"/>
                </a:lnTo>
                <a:lnTo>
                  <a:pt x="882" y="5230"/>
                </a:lnTo>
                <a:lnTo>
                  <a:pt x="882" y="3308"/>
                </a:lnTo>
                <a:close/>
                <a:moveTo>
                  <a:pt x="5765" y="2458"/>
                </a:moveTo>
                <a:cubicBezTo>
                  <a:pt x="5860" y="2458"/>
                  <a:pt x="5986" y="2584"/>
                  <a:pt x="5986" y="2710"/>
                </a:cubicBezTo>
                <a:lnTo>
                  <a:pt x="5986" y="5230"/>
                </a:lnTo>
                <a:lnTo>
                  <a:pt x="2678" y="5230"/>
                </a:lnTo>
                <a:lnTo>
                  <a:pt x="2678" y="2710"/>
                </a:lnTo>
                <a:cubicBezTo>
                  <a:pt x="2678" y="2584"/>
                  <a:pt x="2772" y="2458"/>
                  <a:pt x="2930" y="2458"/>
                </a:cubicBezTo>
                <a:close/>
                <a:moveTo>
                  <a:pt x="9893" y="2458"/>
                </a:moveTo>
                <a:cubicBezTo>
                  <a:pt x="10019" y="2458"/>
                  <a:pt x="10113" y="2584"/>
                  <a:pt x="10113" y="2710"/>
                </a:cubicBezTo>
                <a:lnTo>
                  <a:pt x="10113" y="5230"/>
                </a:lnTo>
                <a:lnTo>
                  <a:pt x="6837" y="5230"/>
                </a:lnTo>
                <a:lnTo>
                  <a:pt x="6837" y="2710"/>
                </a:lnTo>
                <a:cubicBezTo>
                  <a:pt x="6805" y="2584"/>
                  <a:pt x="6900" y="2458"/>
                  <a:pt x="7057" y="2458"/>
                </a:cubicBezTo>
                <a:close/>
                <a:moveTo>
                  <a:pt x="11940" y="3308"/>
                </a:moveTo>
                <a:lnTo>
                  <a:pt x="11940" y="5230"/>
                </a:lnTo>
                <a:lnTo>
                  <a:pt x="10964" y="5230"/>
                </a:lnTo>
                <a:lnTo>
                  <a:pt x="10964" y="3308"/>
                </a:lnTo>
                <a:close/>
                <a:moveTo>
                  <a:pt x="7215" y="6900"/>
                </a:moveTo>
                <a:cubicBezTo>
                  <a:pt x="7435" y="6900"/>
                  <a:pt x="7656" y="7089"/>
                  <a:pt x="7656" y="7278"/>
                </a:cubicBezTo>
                <a:cubicBezTo>
                  <a:pt x="7656" y="7530"/>
                  <a:pt x="7435" y="7719"/>
                  <a:pt x="7215" y="7719"/>
                </a:cubicBezTo>
                <a:lnTo>
                  <a:pt x="5545" y="7719"/>
                </a:lnTo>
                <a:cubicBezTo>
                  <a:pt x="5324" y="7719"/>
                  <a:pt x="5135" y="7530"/>
                  <a:pt x="5135" y="7278"/>
                </a:cubicBezTo>
                <a:cubicBezTo>
                  <a:pt x="5135" y="7026"/>
                  <a:pt x="5324" y="6900"/>
                  <a:pt x="5545" y="6900"/>
                </a:cubicBezTo>
                <a:close/>
                <a:moveTo>
                  <a:pt x="3088" y="6900"/>
                </a:moveTo>
                <a:cubicBezTo>
                  <a:pt x="3749" y="6900"/>
                  <a:pt x="4285" y="7436"/>
                  <a:pt x="4348" y="8097"/>
                </a:cubicBezTo>
                <a:cubicBezTo>
                  <a:pt x="4348" y="8790"/>
                  <a:pt x="3781" y="9326"/>
                  <a:pt x="3088" y="9326"/>
                </a:cubicBezTo>
                <a:cubicBezTo>
                  <a:pt x="2394" y="9326"/>
                  <a:pt x="1859" y="8790"/>
                  <a:pt x="1859" y="8097"/>
                </a:cubicBezTo>
                <a:cubicBezTo>
                  <a:pt x="1859" y="7436"/>
                  <a:pt x="2394" y="6900"/>
                  <a:pt x="3088" y="6900"/>
                </a:cubicBezTo>
                <a:close/>
                <a:moveTo>
                  <a:pt x="7215" y="8570"/>
                </a:moveTo>
                <a:cubicBezTo>
                  <a:pt x="7435" y="8570"/>
                  <a:pt x="7656" y="8790"/>
                  <a:pt x="7656" y="8979"/>
                </a:cubicBezTo>
                <a:cubicBezTo>
                  <a:pt x="7656" y="9168"/>
                  <a:pt x="7435" y="9357"/>
                  <a:pt x="7215" y="9357"/>
                </a:cubicBezTo>
                <a:lnTo>
                  <a:pt x="5545" y="9357"/>
                </a:lnTo>
                <a:cubicBezTo>
                  <a:pt x="5324" y="9357"/>
                  <a:pt x="5135" y="9168"/>
                  <a:pt x="5135" y="8979"/>
                </a:cubicBezTo>
                <a:cubicBezTo>
                  <a:pt x="5135" y="8727"/>
                  <a:pt x="5324" y="8570"/>
                  <a:pt x="5545" y="8570"/>
                </a:cubicBezTo>
                <a:close/>
                <a:moveTo>
                  <a:pt x="9790" y="6930"/>
                </a:moveTo>
                <a:cubicBezTo>
                  <a:pt x="10428" y="6930"/>
                  <a:pt x="10964" y="7456"/>
                  <a:pt x="10964" y="8160"/>
                </a:cubicBezTo>
                <a:cubicBezTo>
                  <a:pt x="10964" y="8822"/>
                  <a:pt x="10397" y="9357"/>
                  <a:pt x="9735" y="9357"/>
                </a:cubicBezTo>
                <a:cubicBezTo>
                  <a:pt x="9073" y="9357"/>
                  <a:pt x="8506" y="8822"/>
                  <a:pt x="8506" y="8160"/>
                </a:cubicBezTo>
                <a:cubicBezTo>
                  <a:pt x="8506" y="7467"/>
                  <a:pt x="9073" y="6931"/>
                  <a:pt x="9735" y="6931"/>
                </a:cubicBezTo>
                <a:cubicBezTo>
                  <a:pt x="9754" y="6931"/>
                  <a:pt x="9772" y="6930"/>
                  <a:pt x="9790" y="6930"/>
                </a:cubicBezTo>
                <a:close/>
                <a:moveTo>
                  <a:pt x="3875" y="0"/>
                </a:moveTo>
                <a:cubicBezTo>
                  <a:pt x="2709" y="0"/>
                  <a:pt x="1827" y="946"/>
                  <a:pt x="1764" y="2080"/>
                </a:cubicBezTo>
                <a:lnTo>
                  <a:pt x="1764" y="2458"/>
                </a:lnTo>
                <a:lnTo>
                  <a:pt x="410" y="2458"/>
                </a:lnTo>
                <a:cubicBezTo>
                  <a:pt x="158" y="2458"/>
                  <a:pt x="0" y="2678"/>
                  <a:pt x="0" y="2899"/>
                </a:cubicBezTo>
                <a:lnTo>
                  <a:pt x="0" y="5671"/>
                </a:lnTo>
                <a:cubicBezTo>
                  <a:pt x="32" y="5860"/>
                  <a:pt x="252" y="6049"/>
                  <a:pt x="473" y="6049"/>
                </a:cubicBezTo>
                <a:lnTo>
                  <a:pt x="1449" y="6049"/>
                </a:lnTo>
                <a:cubicBezTo>
                  <a:pt x="1197" y="6427"/>
                  <a:pt x="1040" y="6837"/>
                  <a:pt x="1040" y="7278"/>
                </a:cubicBezTo>
                <a:lnTo>
                  <a:pt x="1040" y="9767"/>
                </a:lnTo>
                <a:cubicBezTo>
                  <a:pt x="1040" y="10302"/>
                  <a:pt x="1386" y="10744"/>
                  <a:pt x="1859" y="10933"/>
                </a:cubicBezTo>
                <a:lnTo>
                  <a:pt x="1859" y="12256"/>
                </a:lnTo>
                <a:cubicBezTo>
                  <a:pt x="1859" y="12476"/>
                  <a:pt x="2048" y="12665"/>
                  <a:pt x="2300" y="12665"/>
                </a:cubicBezTo>
                <a:lnTo>
                  <a:pt x="3938" y="12665"/>
                </a:lnTo>
                <a:cubicBezTo>
                  <a:pt x="4190" y="12665"/>
                  <a:pt x="4348" y="12476"/>
                  <a:pt x="4348" y="12256"/>
                </a:cubicBezTo>
                <a:lnTo>
                  <a:pt x="4348" y="10996"/>
                </a:lnTo>
                <a:lnTo>
                  <a:pt x="8475" y="10996"/>
                </a:lnTo>
                <a:lnTo>
                  <a:pt x="8475" y="12256"/>
                </a:lnTo>
                <a:cubicBezTo>
                  <a:pt x="8475" y="12476"/>
                  <a:pt x="8664" y="12665"/>
                  <a:pt x="8884" y="12665"/>
                </a:cubicBezTo>
                <a:lnTo>
                  <a:pt x="10523" y="12665"/>
                </a:lnTo>
                <a:cubicBezTo>
                  <a:pt x="10775" y="12665"/>
                  <a:pt x="10901" y="12476"/>
                  <a:pt x="10901" y="12256"/>
                </a:cubicBezTo>
                <a:lnTo>
                  <a:pt x="10901" y="10933"/>
                </a:lnTo>
                <a:cubicBezTo>
                  <a:pt x="11373" y="10775"/>
                  <a:pt x="11751" y="10302"/>
                  <a:pt x="11751" y="9767"/>
                </a:cubicBezTo>
                <a:lnTo>
                  <a:pt x="11751" y="7278"/>
                </a:lnTo>
                <a:cubicBezTo>
                  <a:pt x="11751" y="6805"/>
                  <a:pt x="11594" y="6364"/>
                  <a:pt x="11310" y="6049"/>
                </a:cubicBezTo>
                <a:lnTo>
                  <a:pt x="12287" y="6049"/>
                </a:lnTo>
                <a:cubicBezTo>
                  <a:pt x="12539" y="6049"/>
                  <a:pt x="12728" y="5860"/>
                  <a:pt x="12728" y="5671"/>
                </a:cubicBezTo>
                <a:lnTo>
                  <a:pt x="12728" y="2899"/>
                </a:lnTo>
                <a:cubicBezTo>
                  <a:pt x="12728" y="2678"/>
                  <a:pt x="12539" y="2458"/>
                  <a:pt x="12287" y="2458"/>
                </a:cubicBezTo>
                <a:lnTo>
                  <a:pt x="10901" y="2458"/>
                </a:lnTo>
                <a:lnTo>
                  <a:pt x="10901" y="2080"/>
                </a:lnTo>
                <a:cubicBezTo>
                  <a:pt x="10901" y="946"/>
                  <a:pt x="9987" y="32"/>
                  <a:pt x="8821" y="0"/>
                </a:cubicBezTo>
                <a:close/>
              </a:path>
            </a:pathLst>
          </a:custGeom>
          <a:solidFill>
            <a:srgbClr val="49D1F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CF0A4"/>
        </a:solidFill>
        <a:effectLst/>
      </p:bgPr>
    </p:bg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39"/>
          <p:cNvSpPr txBox="1">
            <a:spLocks noGrp="1"/>
          </p:cNvSpPr>
          <p:nvPr>
            <p:ph type="title"/>
          </p:nvPr>
        </p:nvSpPr>
        <p:spPr>
          <a:xfrm>
            <a:off x="1017950" y="1188875"/>
            <a:ext cx="4849200" cy="147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ACF0A4"/>
                </a:solidFill>
              </a:rPr>
              <a:t>CHECK BOOKED SEAT SECTION</a:t>
            </a:r>
            <a:endParaRPr b="1">
              <a:solidFill>
                <a:srgbClr val="ACF0A4"/>
              </a:solidFill>
            </a:endParaRPr>
          </a:p>
        </p:txBody>
      </p:sp>
      <p:sp>
        <p:nvSpPr>
          <p:cNvPr id="388" name="Google Shape;388;p39"/>
          <p:cNvSpPr txBox="1">
            <a:spLocks noGrp="1"/>
          </p:cNvSpPr>
          <p:nvPr>
            <p:ph type="title" idx="2"/>
          </p:nvPr>
        </p:nvSpPr>
        <p:spPr>
          <a:xfrm>
            <a:off x="6295500" y="1986715"/>
            <a:ext cx="1439100" cy="1263300"/>
          </a:xfrm>
          <a:prstGeom prst="rect">
            <a:avLst/>
          </a:prstGeom>
          <a:ln w="9525" cap="flat" cmpd="sng">
            <a:solidFill>
              <a:srgbClr val="49D1F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CF0A4"/>
                </a:solidFill>
              </a:rPr>
              <a:t>03</a:t>
            </a:r>
            <a:endParaRPr>
              <a:solidFill>
                <a:srgbClr val="ACF0A4"/>
              </a:solidFill>
            </a:endParaRPr>
          </a:p>
        </p:txBody>
      </p:sp>
      <p:sp>
        <p:nvSpPr>
          <p:cNvPr id="389" name="Google Shape;389;p39"/>
          <p:cNvSpPr txBox="1">
            <a:spLocks noGrp="1"/>
          </p:cNvSpPr>
          <p:nvPr>
            <p:ph type="subTitle" idx="1"/>
          </p:nvPr>
        </p:nvSpPr>
        <p:spPr>
          <a:xfrm>
            <a:off x="1017950" y="2890050"/>
            <a:ext cx="4436700" cy="126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800" dirty="0">
              <a:solidFill>
                <a:srgbClr val="ACF0A4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ACF0A4"/>
                </a:solidFill>
              </a:rPr>
              <a:t>Confirm your tickets through your Phone Number.</a:t>
            </a:r>
            <a:endParaRPr sz="1800" dirty="0">
              <a:solidFill>
                <a:srgbClr val="ACF0A4"/>
              </a:solidFill>
            </a:endParaRPr>
          </a:p>
        </p:txBody>
      </p:sp>
      <p:cxnSp>
        <p:nvCxnSpPr>
          <p:cNvPr id="390" name="Google Shape;390;p39"/>
          <p:cNvCxnSpPr/>
          <p:nvPr/>
        </p:nvCxnSpPr>
        <p:spPr>
          <a:xfrm rot="10800000" flipH="1">
            <a:off x="1017950" y="2747950"/>
            <a:ext cx="4646400" cy="12000"/>
          </a:xfrm>
          <a:prstGeom prst="straightConnector1">
            <a:avLst/>
          </a:prstGeom>
          <a:noFill/>
          <a:ln w="38100" cap="flat" cmpd="sng">
            <a:solidFill>
              <a:srgbClr val="49D1F7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91" name="Google Shape;391;p39"/>
          <p:cNvGrpSpPr/>
          <p:nvPr/>
        </p:nvGrpSpPr>
        <p:grpSpPr>
          <a:xfrm rot="-560373">
            <a:off x="4304869" y="100491"/>
            <a:ext cx="991472" cy="1135544"/>
            <a:chOff x="2379400" y="1552625"/>
            <a:chExt cx="2533875" cy="2902075"/>
          </a:xfrm>
        </p:grpSpPr>
        <p:sp>
          <p:nvSpPr>
            <p:cNvPr id="392" name="Google Shape;392;p39"/>
            <p:cNvSpPr/>
            <p:nvPr/>
          </p:nvSpPr>
          <p:spPr>
            <a:xfrm>
              <a:off x="2415500" y="2641325"/>
              <a:ext cx="2497775" cy="1778950"/>
            </a:xfrm>
            <a:custGeom>
              <a:avLst/>
              <a:gdLst/>
              <a:ahLst/>
              <a:cxnLst/>
              <a:rect l="l" t="t" r="r" b="b"/>
              <a:pathLst>
                <a:path w="99911" h="71158" extrusionOk="0">
                  <a:moveTo>
                    <a:pt x="99910" y="15412"/>
                  </a:moveTo>
                  <a:lnTo>
                    <a:pt x="86985" y="71157"/>
                  </a:lnTo>
                  <a:lnTo>
                    <a:pt x="1" y="56373"/>
                  </a:lnTo>
                  <a:lnTo>
                    <a:pt x="7573" y="0"/>
                  </a:lnTo>
                  <a:close/>
                </a:path>
              </a:pathLst>
            </a:custGeom>
            <a:gradFill>
              <a:gsLst>
                <a:gs pos="0">
                  <a:srgbClr val="464646"/>
                </a:gs>
                <a:gs pos="100000">
                  <a:srgbClr val="05050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39"/>
            <p:cNvSpPr/>
            <p:nvPr/>
          </p:nvSpPr>
          <p:spPr>
            <a:xfrm>
              <a:off x="2379400" y="3911750"/>
              <a:ext cx="2264775" cy="542950"/>
            </a:xfrm>
            <a:custGeom>
              <a:avLst/>
              <a:gdLst/>
              <a:ahLst/>
              <a:cxnLst/>
              <a:rect l="l" t="t" r="r" b="b"/>
              <a:pathLst>
                <a:path w="90591" h="21718" extrusionOk="0">
                  <a:moveTo>
                    <a:pt x="90266" y="18503"/>
                  </a:moveTo>
                  <a:cubicBezTo>
                    <a:pt x="89941" y="20419"/>
                    <a:pt x="88082" y="21718"/>
                    <a:pt x="86110" y="21382"/>
                  </a:cubicBezTo>
                  <a:lnTo>
                    <a:pt x="3293" y="7303"/>
                  </a:lnTo>
                  <a:cubicBezTo>
                    <a:pt x="1322" y="6967"/>
                    <a:pt x="0" y="5130"/>
                    <a:pt x="325" y="3215"/>
                  </a:cubicBezTo>
                  <a:lnTo>
                    <a:pt x="325" y="3215"/>
                  </a:lnTo>
                  <a:cubicBezTo>
                    <a:pt x="650" y="1288"/>
                    <a:pt x="2509" y="0"/>
                    <a:pt x="4480" y="325"/>
                  </a:cubicBezTo>
                  <a:lnTo>
                    <a:pt x="87298" y="14404"/>
                  </a:lnTo>
                  <a:cubicBezTo>
                    <a:pt x="89269" y="14740"/>
                    <a:pt x="90591" y="16577"/>
                    <a:pt x="90266" y="18492"/>
                  </a:cubicBezTo>
                  <a:lnTo>
                    <a:pt x="90266" y="1849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39"/>
            <p:cNvSpPr/>
            <p:nvPr/>
          </p:nvSpPr>
          <p:spPr>
            <a:xfrm>
              <a:off x="2764125" y="1552625"/>
              <a:ext cx="1640350" cy="2806875"/>
            </a:xfrm>
            <a:custGeom>
              <a:avLst/>
              <a:gdLst/>
              <a:ahLst/>
              <a:cxnLst/>
              <a:rect l="l" t="t" r="r" b="b"/>
              <a:pathLst>
                <a:path w="65614" h="112275" extrusionOk="0">
                  <a:moveTo>
                    <a:pt x="60854" y="107571"/>
                  </a:moveTo>
                  <a:lnTo>
                    <a:pt x="57045" y="106921"/>
                  </a:lnTo>
                  <a:cubicBezTo>
                    <a:pt x="56833" y="97647"/>
                    <a:pt x="55410" y="61547"/>
                    <a:pt x="54884" y="51904"/>
                  </a:cubicBezTo>
                  <a:cubicBezTo>
                    <a:pt x="54783" y="49944"/>
                    <a:pt x="54548" y="48129"/>
                    <a:pt x="54346" y="46259"/>
                  </a:cubicBezTo>
                  <a:cubicBezTo>
                    <a:pt x="53461" y="38138"/>
                    <a:pt x="53192" y="33076"/>
                    <a:pt x="58513" y="30040"/>
                  </a:cubicBezTo>
                  <a:cubicBezTo>
                    <a:pt x="63195" y="27386"/>
                    <a:pt x="65614" y="21841"/>
                    <a:pt x="64684" y="15860"/>
                  </a:cubicBezTo>
                  <a:cubicBezTo>
                    <a:pt x="63788" y="10036"/>
                    <a:pt x="59252" y="3081"/>
                    <a:pt x="49261" y="874"/>
                  </a:cubicBezTo>
                  <a:cubicBezTo>
                    <a:pt x="49239" y="874"/>
                    <a:pt x="49149" y="1232"/>
                    <a:pt x="49127" y="1232"/>
                  </a:cubicBezTo>
                  <a:cubicBezTo>
                    <a:pt x="49104" y="1221"/>
                    <a:pt x="49026" y="1602"/>
                    <a:pt x="49015" y="1602"/>
                  </a:cubicBezTo>
                  <a:cubicBezTo>
                    <a:pt x="48992" y="1602"/>
                    <a:pt x="48981" y="1602"/>
                    <a:pt x="48970" y="1591"/>
                  </a:cubicBezTo>
                  <a:cubicBezTo>
                    <a:pt x="48936" y="1591"/>
                    <a:pt x="48981" y="1232"/>
                    <a:pt x="48959" y="1221"/>
                  </a:cubicBezTo>
                  <a:cubicBezTo>
                    <a:pt x="38800" y="0"/>
                    <a:pt x="32258" y="4906"/>
                    <a:pt x="29481" y="10092"/>
                  </a:cubicBezTo>
                  <a:cubicBezTo>
                    <a:pt x="26636" y="15435"/>
                    <a:pt x="27095" y="21416"/>
                    <a:pt x="30623" y="25470"/>
                  </a:cubicBezTo>
                  <a:cubicBezTo>
                    <a:pt x="34655" y="30096"/>
                    <a:pt x="32718" y="34801"/>
                    <a:pt x="29212" y="42171"/>
                  </a:cubicBezTo>
                  <a:cubicBezTo>
                    <a:pt x="28394" y="43873"/>
                    <a:pt x="27610" y="45340"/>
                    <a:pt x="26860" y="47166"/>
                  </a:cubicBezTo>
                  <a:cubicBezTo>
                    <a:pt x="23186" y="56093"/>
                    <a:pt x="9913" y="89672"/>
                    <a:pt x="6643" y="98352"/>
                  </a:cubicBezTo>
                  <a:lnTo>
                    <a:pt x="2846" y="97714"/>
                  </a:lnTo>
                  <a:cubicBezTo>
                    <a:pt x="1602" y="97501"/>
                    <a:pt x="426" y="98330"/>
                    <a:pt x="214" y="99573"/>
                  </a:cubicBezTo>
                  <a:cubicBezTo>
                    <a:pt x="1" y="100817"/>
                    <a:pt x="841" y="101993"/>
                    <a:pt x="2073" y="102205"/>
                  </a:cubicBezTo>
                  <a:lnTo>
                    <a:pt x="7718" y="103158"/>
                  </a:lnTo>
                  <a:cubicBezTo>
                    <a:pt x="8782" y="103337"/>
                    <a:pt x="9779" y="103012"/>
                    <a:pt x="10171" y="102004"/>
                  </a:cubicBezTo>
                  <a:cubicBezTo>
                    <a:pt x="10339" y="101578"/>
                    <a:pt x="26905" y="59061"/>
                    <a:pt x="31049" y="49014"/>
                  </a:cubicBezTo>
                  <a:cubicBezTo>
                    <a:pt x="31754" y="47300"/>
                    <a:pt x="32550" y="45665"/>
                    <a:pt x="33345" y="44019"/>
                  </a:cubicBezTo>
                  <a:cubicBezTo>
                    <a:pt x="36750" y="36850"/>
                    <a:pt x="40278" y="29469"/>
                    <a:pt x="34084" y="22357"/>
                  </a:cubicBezTo>
                  <a:cubicBezTo>
                    <a:pt x="31799" y="19736"/>
                    <a:pt x="31586" y="15704"/>
                    <a:pt x="33535" y="12041"/>
                  </a:cubicBezTo>
                  <a:cubicBezTo>
                    <a:pt x="36190" y="7068"/>
                    <a:pt x="41723" y="4593"/>
                    <a:pt x="48376" y="5365"/>
                  </a:cubicBezTo>
                  <a:cubicBezTo>
                    <a:pt x="54906" y="6844"/>
                    <a:pt x="59319" y="11011"/>
                    <a:pt x="60182" y="16588"/>
                  </a:cubicBezTo>
                  <a:cubicBezTo>
                    <a:pt x="60809" y="20677"/>
                    <a:pt x="59263" y="24440"/>
                    <a:pt x="56250" y="26154"/>
                  </a:cubicBezTo>
                  <a:cubicBezTo>
                    <a:pt x="48051" y="30824"/>
                    <a:pt x="48936" y="38990"/>
                    <a:pt x="49799" y="46886"/>
                  </a:cubicBezTo>
                  <a:cubicBezTo>
                    <a:pt x="49989" y="48700"/>
                    <a:pt x="50191" y="50571"/>
                    <a:pt x="50291" y="52419"/>
                  </a:cubicBezTo>
                  <a:cubicBezTo>
                    <a:pt x="50874" y="63272"/>
                    <a:pt x="52487" y="108747"/>
                    <a:pt x="52509" y="109206"/>
                  </a:cubicBezTo>
                  <a:cubicBezTo>
                    <a:pt x="52543" y="110281"/>
                    <a:pt x="53383" y="110920"/>
                    <a:pt x="54447" y="111099"/>
                  </a:cubicBezTo>
                  <a:lnTo>
                    <a:pt x="60081" y="112062"/>
                  </a:lnTo>
                  <a:cubicBezTo>
                    <a:pt x="61324" y="112275"/>
                    <a:pt x="62500" y="111435"/>
                    <a:pt x="62713" y="110203"/>
                  </a:cubicBezTo>
                  <a:cubicBezTo>
                    <a:pt x="62926" y="108959"/>
                    <a:pt x="62086" y="107783"/>
                    <a:pt x="60842" y="107571"/>
                  </a:cubicBezTo>
                  <a:close/>
                </a:path>
              </a:pathLst>
            </a:custGeom>
            <a:gradFill>
              <a:gsLst>
                <a:gs pos="0">
                  <a:srgbClr val="49D1F7"/>
                </a:gs>
                <a:gs pos="100000">
                  <a:srgbClr val="203E1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CF0A4"/>
        </a:solidFill>
        <a:effectLst/>
      </p:bgPr>
    </p:bg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40"/>
          <p:cNvSpPr txBox="1">
            <a:spLocks noGrp="1"/>
          </p:cNvSpPr>
          <p:nvPr>
            <p:ph type="title"/>
          </p:nvPr>
        </p:nvSpPr>
        <p:spPr>
          <a:xfrm>
            <a:off x="1405525" y="485700"/>
            <a:ext cx="6341100" cy="59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ACF0A4"/>
                </a:solidFill>
              </a:rPr>
              <a:t>CHECK BOOKED SEAT PAGE</a:t>
            </a:r>
            <a:endParaRPr b="1">
              <a:solidFill>
                <a:srgbClr val="ACF0A4"/>
              </a:solidFill>
            </a:endParaRPr>
          </a:p>
        </p:txBody>
      </p:sp>
      <p:sp>
        <p:nvSpPr>
          <p:cNvPr id="400" name="Google Shape;400;p40"/>
          <p:cNvSpPr txBox="1">
            <a:spLocks noGrp="1"/>
          </p:cNvSpPr>
          <p:nvPr>
            <p:ph type="subTitle" idx="1"/>
          </p:nvPr>
        </p:nvSpPr>
        <p:spPr>
          <a:xfrm>
            <a:off x="1506625" y="1225050"/>
            <a:ext cx="6138900" cy="3536100"/>
          </a:xfrm>
          <a:prstGeom prst="rect">
            <a:avLst/>
          </a:prstGeom>
          <a:ln w="38100" cap="flat" cmpd="sng">
            <a:solidFill>
              <a:srgbClr val="ACF0A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CF0A4"/>
              </a:solidFill>
            </a:endParaRPr>
          </a:p>
        </p:txBody>
      </p:sp>
      <p:cxnSp>
        <p:nvCxnSpPr>
          <p:cNvPr id="401" name="Google Shape;401;p40"/>
          <p:cNvCxnSpPr/>
          <p:nvPr/>
        </p:nvCxnSpPr>
        <p:spPr>
          <a:xfrm rot="10800000" flipH="1">
            <a:off x="1506625" y="1082700"/>
            <a:ext cx="6241800" cy="31800"/>
          </a:xfrm>
          <a:prstGeom prst="straightConnector1">
            <a:avLst/>
          </a:prstGeom>
          <a:noFill/>
          <a:ln w="19050" cap="flat" cmpd="sng">
            <a:solidFill>
              <a:srgbClr val="49D1F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2" name="Google Shape;402;p40"/>
          <p:cNvSpPr/>
          <p:nvPr/>
        </p:nvSpPr>
        <p:spPr>
          <a:xfrm rot="-1038801">
            <a:off x="7627722" y="85725"/>
            <a:ext cx="450454" cy="871383"/>
          </a:xfrm>
          <a:custGeom>
            <a:avLst/>
            <a:gdLst/>
            <a:ahLst/>
            <a:cxnLst/>
            <a:rect l="l" t="t" r="r" b="b"/>
            <a:pathLst>
              <a:path w="18018" h="34855" extrusionOk="0">
                <a:moveTo>
                  <a:pt x="12015" y="0"/>
                </a:moveTo>
                <a:cubicBezTo>
                  <a:pt x="11904" y="0"/>
                  <a:pt x="11792" y="5"/>
                  <a:pt x="11679" y="16"/>
                </a:cubicBezTo>
                <a:cubicBezTo>
                  <a:pt x="9656" y="198"/>
                  <a:pt x="8086" y="1126"/>
                  <a:pt x="7123" y="2931"/>
                </a:cubicBezTo>
                <a:cubicBezTo>
                  <a:pt x="6788" y="3556"/>
                  <a:pt x="6181" y="4559"/>
                  <a:pt x="5963" y="5244"/>
                </a:cubicBezTo>
                <a:lnTo>
                  <a:pt x="7148" y="5761"/>
                </a:lnTo>
                <a:cubicBezTo>
                  <a:pt x="7359" y="5094"/>
                  <a:pt x="7861" y="3486"/>
                  <a:pt x="8271" y="2891"/>
                </a:cubicBezTo>
                <a:cubicBezTo>
                  <a:pt x="9072" y="1723"/>
                  <a:pt x="10536" y="1005"/>
                  <a:pt x="11962" y="1005"/>
                </a:cubicBezTo>
                <a:cubicBezTo>
                  <a:pt x="12364" y="1005"/>
                  <a:pt x="12764" y="1063"/>
                  <a:pt x="13144" y="1183"/>
                </a:cubicBezTo>
                <a:cubicBezTo>
                  <a:pt x="13752" y="1373"/>
                  <a:pt x="14377" y="1526"/>
                  <a:pt x="14899" y="1916"/>
                </a:cubicBezTo>
                <a:cubicBezTo>
                  <a:pt x="16252" y="2926"/>
                  <a:pt x="16960" y="4231"/>
                  <a:pt x="16917" y="5874"/>
                </a:cubicBezTo>
                <a:cubicBezTo>
                  <a:pt x="16907" y="6202"/>
                  <a:pt x="16810" y="6722"/>
                  <a:pt x="16710" y="7032"/>
                </a:cubicBezTo>
                <a:cubicBezTo>
                  <a:pt x="14229" y="14905"/>
                  <a:pt x="11752" y="22779"/>
                  <a:pt x="9261" y="30647"/>
                </a:cubicBezTo>
                <a:cubicBezTo>
                  <a:pt x="8859" y="31917"/>
                  <a:pt x="8104" y="32928"/>
                  <a:pt x="6876" y="33520"/>
                </a:cubicBezTo>
                <a:cubicBezTo>
                  <a:pt x="6408" y="33747"/>
                  <a:pt x="5926" y="33869"/>
                  <a:pt x="5435" y="33869"/>
                </a:cubicBezTo>
                <a:cubicBezTo>
                  <a:pt x="5115" y="33869"/>
                  <a:pt x="4792" y="33818"/>
                  <a:pt x="4466" y="33710"/>
                </a:cubicBezTo>
                <a:cubicBezTo>
                  <a:pt x="3998" y="33558"/>
                  <a:pt x="3511" y="33445"/>
                  <a:pt x="3073" y="33228"/>
                </a:cubicBezTo>
                <a:cubicBezTo>
                  <a:pt x="2115" y="32757"/>
                  <a:pt x="1568" y="31952"/>
                  <a:pt x="1290" y="30960"/>
                </a:cubicBezTo>
                <a:cubicBezTo>
                  <a:pt x="1030" y="30030"/>
                  <a:pt x="1095" y="29037"/>
                  <a:pt x="1385" y="28117"/>
                </a:cubicBezTo>
                <a:cubicBezTo>
                  <a:pt x="2963" y="23109"/>
                  <a:pt x="4541" y="18103"/>
                  <a:pt x="6121" y="13097"/>
                </a:cubicBezTo>
                <a:cubicBezTo>
                  <a:pt x="6148" y="13010"/>
                  <a:pt x="6176" y="12920"/>
                  <a:pt x="6208" y="12822"/>
                </a:cubicBezTo>
                <a:cubicBezTo>
                  <a:pt x="6306" y="12402"/>
                  <a:pt x="6030" y="12164"/>
                  <a:pt x="5748" y="12164"/>
                </a:cubicBezTo>
                <a:cubicBezTo>
                  <a:pt x="5552" y="12164"/>
                  <a:pt x="5354" y="12279"/>
                  <a:pt x="5276" y="12527"/>
                </a:cubicBezTo>
                <a:cubicBezTo>
                  <a:pt x="5246" y="12607"/>
                  <a:pt x="5216" y="12680"/>
                  <a:pt x="5191" y="12752"/>
                </a:cubicBezTo>
                <a:cubicBezTo>
                  <a:pt x="3611" y="17761"/>
                  <a:pt x="2033" y="22771"/>
                  <a:pt x="450" y="27777"/>
                </a:cubicBezTo>
                <a:cubicBezTo>
                  <a:pt x="50" y="29044"/>
                  <a:pt x="0" y="30310"/>
                  <a:pt x="450" y="31570"/>
                </a:cubicBezTo>
                <a:cubicBezTo>
                  <a:pt x="955" y="32978"/>
                  <a:pt x="1895" y="33963"/>
                  <a:pt x="3343" y="34405"/>
                </a:cubicBezTo>
                <a:cubicBezTo>
                  <a:pt x="3911" y="34578"/>
                  <a:pt x="4486" y="34745"/>
                  <a:pt x="5068" y="34823"/>
                </a:cubicBezTo>
                <a:cubicBezTo>
                  <a:pt x="5226" y="34844"/>
                  <a:pt x="5382" y="34854"/>
                  <a:pt x="5536" y="34854"/>
                </a:cubicBezTo>
                <a:cubicBezTo>
                  <a:pt x="6300" y="34854"/>
                  <a:pt x="7019" y="34602"/>
                  <a:pt x="7689" y="34200"/>
                </a:cubicBezTo>
                <a:cubicBezTo>
                  <a:pt x="8916" y="33465"/>
                  <a:pt x="9734" y="32395"/>
                  <a:pt x="10161" y="31042"/>
                </a:cubicBezTo>
                <a:cubicBezTo>
                  <a:pt x="12659" y="23151"/>
                  <a:pt x="15140" y="15253"/>
                  <a:pt x="17640" y="7362"/>
                </a:cubicBezTo>
                <a:cubicBezTo>
                  <a:pt x="18017" y="6169"/>
                  <a:pt x="17997" y="4999"/>
                  <a:pt x="17565" y="3839"/>
                </a:cubicBezTo>
                <a:cubicBezTo>
                  <a:pt x="17110" y="2609"/>
                  <a:pt x="16342" y="1606"/>
                  <a:pt x="15200" y="943"/>
                </a:cubicBezTo>
                <a:cubicBezTo>
                  <a:pt x="14737" y="676"/>
                  <a:pt x="14204" y="526"/>
                  <a:pt x="13697" y="338"/>
                </a:cubicBezTo>
                <a:cubicBezTo>
                  <a:pt x="13152" y="135"/>
                  <a:pt x="12593" y="0"/>
                  <a:pt x="12015" y="0"/>
                </a:cubicBez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03" name="Google Shape;403;p40"/>
          <p:cNvPicPr preferRelativeResize="0"/>
          <p:nvPr/>
        </p:nvPicPr>
        <p:blipFill rotWithShape="1">
          <a:blip r:embed="rId3">
            <a:alphaModFix/>
          </a:blip>
          <a:srcRect b="5624"/>
          <a:stretch/>
        </p:blipFill>
        <p:spPr>
          <a:xfrm>
            <a:off x="1615925" y="1342575"/>
            <a:ext cx="5892350" cy="33310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4" name="Google Shape;404;p40"/>
          <p:cNvCxnSpPr/>
          <p:nvPr/>
        </p:nvCxnSpPr>
        <p:spPr>
          <a:xfrm rot="10800000">
            <a:off x="6093125" y="3073850"/>
            <a:ext cx="1710900" cy="0"/>
          </a:xfrm>
          <a:prstGeom prst="straightConnector1">
            <a:avLst/>
          </a:prstGeom>
          <a:noFill/>
          <a:ln w="38100" cap="flat" cmpd="sng">
            <a:solidFill>
              <a:srgbClr val="49D1F7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05" name="Google Shape;405;p40"/>
          <p:cNvSpPr txBox="1"/>
          <p:nvPr/>
        </p:nvSpPr>
        <p:spPr>
          <a:xfrm>
            <a:off x="7804025" y="2442800"/>
            <a:ext cx="10983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6"/>
                </a:solidFill>
                <a:latin typeface="Kumbh Sans"/>
                <a:ea typeface="Kumbh Sans"/>
                <a:cs typeface="Kumbh Sans"/>
                <a:sym typeface="Kumbh Sans"/>
              </a:rPr>
              <a:t>Enter Mobile No. to Check Seat Booking</a:t>
            </a:r>
            <a:endParaRPr b="1">
              <a:solidFill>
                <a:schemeClr val="accent6"/>
              </a:solidFill>
              <a:latin typeface="Kumbh Sans"/>
              <a:ea typeface="Kumbh Sans"/>
              <a:cs typeface="Kumbh Sans"/>
              <a:sym typeface="Kumbh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CF0A4"/>
        </a:solidFill>
        <a:effectLst/>
      </p:bgPr>
    </p:bg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41"/>
          <p:cNvSpPr txBox="1">
            <a:spLocks noGrp="1"/>
          </p:cNvSpPr>
          <p:nvPr>
            <p:ph type="title"/>
          </p:nvPr>
        </p:nvSpPr>
        <p:spPr>
          <a:xfrm>
            <a:off x="884500" y="1188875"/>
            <a:ext cx="5277600" cy="147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ACF0A4"/>
                </a:solidFill>
              </a:rPr>
              <a:t>ADD BUS DETAILS SECTION</a:t>
            </a:r>
            <a:endParaRPr b="1">
              <a:solidFill>
                <a:srgbClr val="ACF0A4"/>
              </a:solidFill>
            </a:endParaRPr>
          </a:p>
        </p:txBody>
      </p:sp>
      <p:sp>
        <p:nvSpPr>
          <p:cNvPr id="411" name="Google Shape;411;p41"/>
          <p:cNvSpPr txBox="1">
            <a:spLocks noGrp="1"/>
          </p:cNvSpPr>
          <p:nvPr>
            <p:ph type="title" idx="2"/>
          </p:nvPr>
        </p:nvSpPr>
        <p:spPr>
          <a:xfrm>
            <a:off x="6295500" y="1986715"/>
            <a:ext cx="1439100" cy="1263300"/>
          </a:xfrm>
          <a:prstGeom prst="rect">
            <a:avLst/>
          </a:prstGeom>
          <a:ln w="9525" cap="flat" cmpd="sng">
            <a:solidFill>
              <a:srgbClr val="49D1F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CF0A4"/>
                </a:solidFill>
              </a:rPr>
              <a:t>04</a:t>
            </a:r>
            <a:endParaRPr>
              <a:solidFill>
                <a:srgbClr val="ACF0A4"/>
              </a:solidFill>
            </a:endParaRPr>
          </a:p>
        </p:txBody>
      </p:sp>
      <p:sp>
        <p:nvSpPr>
          <p:cNvPr id="412" name="Google Shape;412;p41"/>
          <p:cNvSpPr txBox="1">
            <a:spLocks noGrp="1"/>
          </p:cNvSpPr>
          <p:nvPr>
            <p:ph type="subTitle" idx="1"/>
          </p:nvPr>
        </p:nvSpPr>
        <p:spPr>
          <a:xfrm>
            <a:off x="943025" y="2772213"/>
            <a:ext cx="4436700" cy="18421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700" dirty="0">
                <a:solidFill>
                  <a:srgbClr val="ACF0A4"/>
                </a:solidFill>
              </a:rPr>
              <a:t>Admins can add or delete following details:-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sz="1700" dirty="0">
                <a:solidFill>
                  <a:srgbClr val="ACF0A4"/>
                </a:solidFill>
              </a:rPr>
              <a:t>Operation Details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sz="1700" dirty="0">
                <a:solidFill>
                  <a:srgbClr val="ACF0A4"/>
                </a:solidFill>
              </a:rPr>
              <a:t>Bus type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sz="1700" dirty="0">
                <a:solidFill>
                  <a:srgbClr val="ACF0A4"/>
                </a:solidFill>
              </a:rPr>
              <a:t>Bus route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sz="1700" dirty="0">
                <a:solidFill>
                  <a:srgbClr val="ACF0A4"/>
                </a:solidFill>
              </a:rPr>
              <a:t>Run time</a:t>
            </a:r>
          </a:p>
        </p:txBody>
      </p:sp>
      <p:cxnSp>
        <p:nvCxnSpPr>
          <p:cNvPr id="413" name="Google Shape;413;p41"/>
          <p:cNvCxnSpPr/>
          <p:nvPr/>
        </p:nvCxnSpPr>
        <p:spPr>
          <a:xfrm rot="10800000" flipH="1">
            <a:off x="808250" y="2772213"/>
            <a:ext cx="4646400" cy="12000"/>
          </a:xfrm>
          <a:prstGeom prst="straightConnector1">
            <a:avLst/>
          </a:prstGeom>
          <a:noFill/>
          <a:ln w="38100" cap="flat" cmpd="sng">
            <a:solidFill>
              <a:srgbClr val="49D1F7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14" name="Google Shape;414;p41"/>
          <p:cNvGrpSpPr/>
          <p:nvPr/>
        </p:nvGrpSpPr>
        <p:grpSpPr>
          <a:xfrm rot="-560373">
            <a:off x="4304869" y="100491"/>
            <a:ext cx="991472" cy="1135544"/>
            <a:chOff x="2379400" y="1552625"/>
            <a:chExt cx="2533875" cy="2902075"/>
          </a:xfrm>
        </p:grpSpPr>
        <p:sp>
          <p:nvSpPr>
            <p:cNvPr id="415" name="Google Shape;415;p41"/>
            <p:cNvSpPr/>
            <p:nvPr/>
          </p:nvSpPr>
          <p:spPr>
            <a:xfrm>
              <a:off x="2415500" y="2641325"/>
              <a:ext cx="2497775" cy="1778950"/>
            </a:xfrm>
            <a:custGeom>
              <a:avLst/>
              <a:gdLst/>
              <a:ahLst/>
              <a:cxnLst/>
              <a:rect l="l" t="t" r="r" b="b"/>
              <a:pathLst>
                <a:path w="99911" h="71158" extrusionOk="0">
                  <a:moveTo>
                    <a:pt x="99910" y="15412"/>
                  </a:moveTo>
                  <a:lnTo>
                    <a:pt x="86985" y="71157"/>
                  </a:lnTo>
                  <a:lnTo>
                    <a:pt x="1" y="56373"/>
                  </a:lnTo>
                  <a:lnTo>
                    <a:pt x="7573" y="0"/>
                  </a:lnTo>
                  <a:close/>
                </a:path>
              </a:pathLst>
            </a:custGeom>
            <a:gradFill>
              <a:gsLst>
                <a:gs pos="0">
                  <a:srgbClr val="464646"/>
                </a:gs>
                <a:gs pos="100000">
                  <a:srgbClr val="05050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41"/>
            <p:cNvSpPr/>
            <p:nvPr/>
          </p:nvSpPr>
          <p:spPr>
            <a:xfrm>
              <a:off x="2379400" y="3911750"/>
              <a:ext cx="2264775" cy="542950"/>
            </a:xfrm>
            <a:custGeom>
              <a:avLst/>
              <a:gdLst/>
              <a:ahLst/>
              <a:cxnLst/>
              <a:rect l="l" t="t" r="r" b="b"/>
              <a:pathLst>
                <a:path w="90591" h="21718" extrusionOk="0">
                  <a:moveTo>
                    <a:pt x="90266" y="18503"/>
                  </a:moveTo>
                  <a:cubicBezTo>
                    <a:pt x="89941" y="20419"/>
                    <a:pt x="88082" y="21718"/>
                    <a:pt x="86110" y="21382"/>
                  </a:cubicBezTo>
                  <a:lnTo>
                    <a:pt x="3293" y="7303"/>
                  </a:lnTo>
                  <a:cubicBezTo>
                    <a:pt x="1322" y="6967"/>
                    <a:pt x="0" y="5130"/>
                    <a:pt x="325" y="3215"/>
                  </a:cubicBezTo>
                  <a:lnTo>
                    <a:pt x="325" y="3215"/>
                  </a:lnTo>
                  <a:cubicBezTo>
                    <a:pt x="650" y="1288"/>
                    <a:pt x="2509" y="0"/>
                    <a:pt x="4480" y="325"/>
                  </a:cubicBezTo>
                  <a:lnTo>
                    <a:pt x="87298" y="14404"/>
                  </a:lnTo>
                  <a:cubicBezTo>
                    <a:pt x="89269" y="14740"/>
                    <a:pt x="90591" y="16577"/>
                    <a:pt x="90266" y="18492"/>
                  </a:cubicBezTo>
                  <a:lnTo>
                    <a:pt x="90266" y="1849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41"/>
            <p:cNvSpPr/>
            <p:nvPr/>
          </p:nvSpPr>
          <p:spPr>
            <a:xfrm>
              <a:off x="2764125" y="1552625"/>
              <a:ext cx="1640350" cy="2806875"/>
            </a:xfrm>
            <a:custGeom>
              <a:avLst/>
              <a:gdLst/>
              <a:ahLst/>
              <a:cxnLst/>
              <a:rect l="l" t="t" r="r" b="b"/>
              <a:pathLst>
                <a:path w="65614" h="112275" extrusionOk="0">
                  <a:moveTo>
                    <a:pt x="60854" y="107571"/>
                  </a:moveTo>
                  <a:lnTo>
                    <a:pt x="57045" y="106921"/>
                  </a:lnTo>
                  <a:cubicBezTo>
                    <a:pt x="56833" y="97647"/>
                    <a:pt x="55410" y="61547"/>
                    <a:pt x="54884" y="51904"/>
                  </a:cubicBezTo>
                  <a:cubicBezTo>
                    <a:pt x="54783" y="49944"/>
                    <a:pt x="54548" y="48129"/>
                    <a:pt x="54346" y="46259"/>
                  </a:cubicBezTo>
                  <a:cubicBezTo>
                    <a:pt x="53461" y="38138"/>
                    <a:pt x="53192" y="33076"/>
                    <a:pt x="58513" y="30040"/>
                  </a:cubicBezTo>
                  <a:cubicBezTo>
                    <a:pt x="63195" y="27386"/>
                    <a:pt x="65614" y="21841"/>
                    <a:pt x="64684" y="15860"/>
                  </a:cubicBezTo>
                  <a:cubicBezTo>
                    <a:pt x="63788" y="10036"/>
                    <a:pt x="59252" y="3081"/>
                    <a:pt x="49261" y="874"/>
                  </a:cubicBezTo>
                  <a:cubicBezTo>
                    <a:pt x="49239" y="874"/>
                    <a:pt x="49149" y="1232"/>
                    <a:pt x="49127" y="1232"/>
                  </a:cubicBezTo>
                  <a:cubicBezTo>
                    <a:pt x="49104" y="1221"/>
                    <a:pt x="49026" y="1602"/>
                    <a:pt x="49015" y="1602"/>
                  </a:cubicBezTo>
                  <a:cubicBezTo>
                    <a:pt x="48992" y="1602"/>
                    <a:pt x="48981" y="1602"/>
                    <a:pt x="48970" y="1591"/>
                  </a:cubicBezTo>
                  <a:cubicBezTo>
                    <a:pt x="48936" y="1591"/>
                    <a:pt x="48981" y="1232"/>
                    <a:pt x="48959" y="1221"/>
                  </a:cubicBezTo>
                  <a:cubicBezTo>
                    <a:pt x="38800" y="0"/>
                    <a:pt x="32258" y="4906"/>
                    <a:pt x="29481" y="10092"/>
                  </a:cubicBezTo>
                  <a:cubicBezTo>
                    <a:pt x="26636" y="15435"/>
                    <a:pt x="27095" y="21416"/>
                    <a:pt x="30623" y="25470"/>
                  </a:cubicBezTo>
                  <a:cubicBezTo>
                    <a:pt x="34655" y="30096"/>
                    <a:pt x="32718" y="34801"/>
                    <a:pt x="29212" y="42171"/>
                  </a:cubicBezTo>
                  <a:cubicBezTo>
                    <a:pt x="28394" y="43873"/>
                    <a:pt x="27610" y="45340"/>
                    <a:pt x="26860" y="47166"/>
                  </a:cubicBezTo>
                  <a:cubicBezTo>
                    <a:pt x="23186" y="56093"/>
                    <a:pt x="9913" y="89672"/>
                    <a:pt x="6643" y="98352"/>
                  </a:cubicBezTo>
                  <a:lnTo>
                    <a:pt x="2846" y="97714"/>
                  </a:lnTo>
                  <a:cubicBezTo>
                    <a:pt x="1602" y="97501"/>
                    <a:pt x="426" y="98330"/>
                    <a:pt x="214" y="99573"/>
                  </a:cubicBezTo>
                  <a:cubicBezTo>
                    <a:pt x="1" y="100817"/>
                    <a:pt x="841" y="101993"/>
                    <a:pt x="2073" y="102205"/>
                  </a:cubicBezTo>
                  <a:lnTo>
                    <a:pt x="7718" y="103158"/>
                  </a:lnTo>
                  <a:cubicBezTo>
                    <a:pt x="8782" y="103337"/>
                    <a:pt x="9779" y="103012"/>
                    <a:pt x="10171" y="102004"/>
                  </a:cubicBezTo>
                  <a:cubicBezTo>
                    <a:pt x="10339" y="101578"/>
                    <a:pt x="26905" y="59061"/>
                    <a:pt x="31049" y="49014"/>
                  </a:cubicBezTo>
                  <a:cubicBezTo>
                    <a:pt x="31754" y="47300"/>
                    <a:pt x="32550" y="45665"/>
                    <a:pt x="33345" y="44019"/>
                  </a:cubicBezTo>
                  <a:cubicBezTo>
                    <a:pt x="36750" y="36850"/>
                    <a:pt x="40278" y="29469"/>
                    <a:pt x="34084" y="22357"/>
                  </a:cubicBezTo>
                  <a:cubicBezTo>
                    <a:pt x="31799" y="19736"/>
                    <a:pt x="31586" y="15704"/>
                    <a:pt x="33535" y="12041"/>
                  </a:cubicBezTo>
                  <a:cubicBezTo>
                    <a:pt x="36190" y="7068"/>
                    <a:pt x="41723" y="4593"/>
                    <a:pt x="48376" y="5365"/>
                  </a:cubicBezTo>
                  <a:cubicBezTo>
                    <a:pt x="54906" y="6844"/>
                    <a:pt x="59319" y="11011"/>
                    <a:pt x="60182" y="16588"/>
                  </a:cubicBezTo>
                  <a:cubicBezTo>
                    <a:pt x="60809" y="20677"/>
                    <a:pt x="59263" y="24440"/>
                    <a:pt x="56250" y="26154"/>
                  </a:cubicBezTo>
                  <a:cubicBezTo>
                    <a:pt x="48051" y="30824"/>
                    <a:pt x="48936" y="38990"/>
                    <a:pt x="49799" y="46886"/>
                  </a:cubicBezTo>
                  <a:cubicBezTo>
                    <a:pt x="49989" y="48700"/>
                    <a:pt x="50191" y="50571"/>
                    <a:pt x="50291" y="52419"/>
                  </a:cubicBezTo>
                  <a:cubicBezTo>
                    <a:pt x="50874" y="63272"/>
                    <a:pt x="52487" y="108747"/>
                    <a:pt x="52509" y="109206"/>
                  </a:cubicBezTo>
                  <a:cubicBezTo>
                    <a:pt x="52543" y="110281"/>
                    <a:pt x="53383" y="110920"/>
                    <a:pt x="54447" y="111099"/>
                  </a:cubicBezTo>
                  <a:lnTo>
                    <a:pt x="60081" y="112062"/>
                  </a:lnTo>
                  <a:cubicBezTo>
                    <a:pt x="61324" y="112275"/>
                    <a:pt x="62500" y="111435"/>
                    <a:pt x="62713" y="110203"/>
                  </a:cubicBezTo>
                  <a:cubicBezTo>
                    <a:pt x="62926" y="108959"/>
                    <a:pt x="62086" y="107783"/>
                    <a:pt x="60842" y="107571"/>
                  </a:cubicBezTo>
                  <a:close/>
                </a:path>
              </a:pathLst>
            </a:custGeom>
            <a:gradFill>
              <a:gsLst>
                <a:gs pos="0">
                  <a:srgbClr val="49D1F7"/>
                </a:gs>
                <a:gs pos="100000">
                  <a:srgbClr val="203E1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CF0A4"/>
        </a:solidFill>
        <a:effectLst/>
      </p:bgPr>
    </p:bg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42"/>
          <p:cNvSpPr txBox="1">
            <a:spLocks noGrp="1"/>
          </p:cNvSpPr>
          <p:nvPr>
            <p:ph type="title"/>
          </p:nvPr>
        </p:nvSpPr>
        <p:spPr>
          <a:xfrm>
            <a:off x="2030675" y="457500"/>
            <a:ext cx="5326500" cy="59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ACF0A4"/>
                </a:solidFill>
              </a:rPr>
              <a:t>ADD BUS DETAILS PAGE</a:t>
            </a:r>
            <a:endParaRPr b="1">
              <a:solidFill>
                <a:srgbClr val="ACF0A4"/>
              </a:solidFill>
            </a:endParaRPr>
          </a:p>
        </p:txBody>
      </p:sp>
      <p:sp>
        <p:nvSpPr>
          <p:cNvPr id="423" name="Google Shape;423;p42"/>
          <p:cNvSpPr txBox="1">
            <a:spLocks noGrp="1"/>
          </p:cNvSpPr>
          <p:nvPr>
            <p:ph type="subTitle" idx="1"/>
          </p:nvPr>
        </p:nvSpPr>
        <p:spPr>
          <a:xfrm>
            <a:off x="1506625" y="1225050"/>
            <a:ext cx="6138900" cy="3536100"/>
          </a:xfrm>
          <a:prstGeom prst="rect">
            <a:avLst/>
          </a:prstGeom>
          <a:ln w="38100" cap="flat" cmpd="sng">
            <a:solidFill>
              <a:srgbClr val="ACF0A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CF0A4"/>
              </a:solidFill>
            </a:endParaRPr>
          </a:p>
        </p:txBody>
      </p:sp>
      <p:cxnSp>
        <p:nvCxnSpPr>
          <p:cNvPr id="424" name="Google Shape;424;p42"/>
          <p:cNvCxnSpPr/>
          <p:nvPr/>
        </p:nvCxnSpPr>
        <p:spPr>
          <a:xfrm>
            <a:off x="2372825" y="1054488"/>
            <a:ext cx="4642200" cy="0"/>
          </a:xfrm>
          <a:prstGeom prst="straightConnector1">
            <a:avLst/>
          </a:prstGeom>
          <a:noFill/>
          <a:ln w="19050" cap="flat" cmpd="sng">
            <a:solidFill>
              <a:srgbClr val="49D1F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5" name="Google Shape;425;p42"/>
          <p:cNvSpPr/>
          <p:nvPr/>
        </p:nvSpPr>
        <p:spPr>
          <a:xfrm rot="-1038801">
            <a:off x="7462672" y="89069"/>
            <a:ext cx="450454" cy="871383"/>
          </a:xfrm>
          <a:custGeom>
            <a:avLst/>
            <a:gdLst/>
            <a:ahLst/>
            <a:cxnLst/>
            <a:rect l="l" t="t" r="r" b="b"/>
            <a:pathLst>
              <a:path w="18018" h="34855" extrusionOk="0">
                <a:moveTo>
                  <a:pt x="12015" y="0"/>
                </a:moveTo>
                <a:cubicBezTo>
                  <a:pt x="11904" y="0"/>
                  <a:pt x="11792" y="5"/>
                  <a:pt x="11679" y="16"/>
                </a:cubicBezTo>
                <a:cubicBezTo>
                  <a:pt x="9656" y="198"/>
                  <a:pt x="8086" y="1126"/>
                  <a:pt x="7123" y="2931"/>
                </a:cubicBezTo>
                <a:cubicBezTo>
                  <a:pt x="6788" y="3556"/>
                  <a:pt x="6181" y="4559"/>
                  <a:pt x="5963" y="5244"/>
                </a:cubicBezTo>
                <a:lnTo>
                  <a:pt x="7148" y="5761"/>
                </a:lnTo>
                <a:cubicBezTo>
                  <a:pt x="7359" y="5094"/>
                  <a:pt x="7861" y="3486"/>
                  <a:pt x="8271" y="2891"/>
                </a:cubicBezTo>
                <a:cubicBezTo>
                  <a:pt x="9072" y="1723"/>
                  <a:pt x="10536" y="1005"/>
                  <a:pt x="11962" y="1005"/>
                </a:cubicBezTo>
                <a:cubicBezTo>
                  <a:pt x="12364" y="1005"/>
                  <a:pt x="12764" y="1063"/>
                  <a:pt x="13144" y="1183"/>
                </a:cubicBezTo>
                <a:cubicBezTo>
                  <a:pt x="13752" y="1373"/>
                  <a:pt x="14377" y="1526"/>
                  <a:pt x="14899" y="1916"/>
                </a:cubicBezTo>
                <a:cubicBezTo>
                  <a:pt x="16252" y="2926"/>
                  <a:pt x="16960" y="4231"/>
                  <a:pt x="16917" y="5874"/>
                </a:cubicBezTo>
                <a:cubicBezTo>
                  <a:pt x="16907" y="6202"/>
                  <a:pt x="16810" y="6722"/>
                  <a:pt x="16710" y="7032"/>
                </a:cubicBezTo>
                <a:cubicBezTo>
                  <a:pt x="14229" y="14905"/>
                  <a:pt x="11752" y="22779"/>
                  <a:pt x="9261" y="30647"/>
                </a:cubicBezTo>
                <a:cubicBezTo>
                  <a:pt x="8859" y="31917"/>
                  <a:pt x="8104" y="32928"/>
                  <a:pt x="6876" y="33520"/>
                </a:cubicBezTo>
                <a:cubicBezTo>
                  <a:pt x="6408" y="33747"/>
                  <a:pt x="5926" y="33869"/>
                  <a:pt x="5435" y="33869"/>
                </a:cubicBezTo>
                <a:cubicBezTo>
                  <a:pt x="5115" y="33869"/>
                  <a:pt x="4792" y="33818"/>
                  <a:pt x="4466" y="33710"/>
                </a:cubicBezTo>
                <a:cubicBezTo>
                  <a:pt x="3998" y="33558"/>
                  <a:pt x="3511" y="33445"/>
                  <a:pt x="3073" y="33228"/>
                </a:cubicBezTo>
                <a:cubicBezTo>
                  <a:pt x="2115" y="32757"/>
                  <a:pt x="1568" y="31952"/>
                  <a:pt x="1290" y="30960"/>
                </a:cubicBezTo>
                <a:cubicBezTo>
                  <a:pt x="1030" y="30030"/>
                  <a:pt x="1095" y="29037"/>
                  <a:pt x="1385" y="28117"/>
                </a:cubicBezTo>
                <a:cubicBezTo>
                  <a:pt x="2963" y="23109"/>
                  <a:pt x="4541" y="18103"/>
                  <a:pt x="6121" y="13097"/>
                </a:cubicBezTo>
                <a:cubicBezTo>
                  <a:pt x="6148" y="13010"/>
                  <a:pt x="6176" y="12920"/>
                  <a:pt x="6208" y="12822"/>
                </a:cubicBezTo>
                <a:cubicBezTo>
                  <a:pt x="6306" y="12402"/>
                  <a:pt x="6030" y="12164"/>
                  <a:pt x="5748" y="12164"/>
                </a:cubicBezTo>
                <a:cubicBezTo>
                  <a:pt x="5552" y="12164"/>
                  <a:pt x="5354" y="12279"/>
                  <a:pt x="5276" y="12527"/>
                </a:cubicBezTo>
                <a:cubicBezTo>
                  <a:pt x="5246" y="12607"/>
                  <a:pt x="5216" y="12680"/>
                  <a:pt x="5191" y="12752"/>
                </a:cubicBezTo>
                <a:cubicBezTo>
                  <a:pt x="3611" y="17761"/>
                  <a:pt x="2033" y="22771"/>
                  <a:pt x="450" y="27777"/>
                </a:cubicBezTo>
                <a:cubicBezTo>
                  <a:pt x="50" y="29044"/>
                  <a:pt x="0" y="30310"/>
                  <a:pt x="450" y="31570"/>
                </a:cubicBezTo>
                <a:cubicBezTo>
                  <a:pt x="955" y="32978"/>
                  <a:pt x="1895" y="33963"/>
                  <a:pt x="3343" y="34405"/>
                </a:cubicBezTo>
                <a:cubicBezTo>
                  <a:pt x="3911" y="34578"/>
                  <a:pt x="4486" y="34745"/>
                  <a:pt x="5068" y="34823"/>
                </a:cubicBezTo>
                <a:cubicBezTo>
                  <a:pt x="5226" y="34844"/>
                  <a:pt x="5382" y="34854"/>
                  <a:pt x="5536" y="34854"/>
                </a:cubicBezTo>
                <a:cubicBezTo>
                  <a:pt x="6300" y="34854"/>
                  <a:pt x="7019" y="34602"/>
                  <a:pt x="7689" y="34200"/>
                </a:cubicBezTo>
                <a:cubicBezTo>
                  <a:pt x="8916" y="33465"/>
                  <a:pt x="9734" y="32395"/>
                  <a:pt x="10161" y="31042"/>
                </a:cubicBezTo>
                <a:cubicBezTo>
                  <a:pt x="12659" y="23151"/>
                  <a:pt x="15140" y="15253"/>
                  <a:pt x="17640" y="7362"/>
                </a:cubicBezTo>
                <a:cubicBezTo>
                  <a:pt x="18017" y="6169"/>
                  <a:pt x="17997" y="4999"/>
                  <a:pt x="17565" y="3839"/>
                </a:cubicBezTo>
                <a:cubicBezTo>
                  <a:pt x="17110" y="2609"/>
                  <a:pt x="16342" y="1606"/>
                  <a:pt x="15200" y="943"/>
                </a:cubicBezTo>
                <a:cubicBezTo>
                  <a:pt x="14737" y="676"/>
                  <a:pt x="14204" y="526"/>
                  <a:pt x="13697" y="338"/>
                </a:cubicBezTo>
                <a:cubicBezTo>
                  <a:pt x="13152" y="135"/>
                  <a:pt x="12593" y="0"/>
                  <a:pt x="12015" y="0"/>
                </a:cubicBez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26" name="Google Shape;426;p42"/>
          <p:cNvPicPr preferRelativeResize="0"/>
          <p:nvPr/>
        </p:nvPicPr>
        <p:blipFill rotWithShape="1">
          <a:blip r:embed="rId3">
            <a:alphaModFix/>
          </a:blip>
          <a:srcRect b="5213"/>
          <a:stretch/>
        </p:blipFill>
        <p:spPr>
          <a:xfrm>
            <a:off x="1658175" y="1383475"/>
            <a:ext cx="5828975" cy="321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CF0A4"/>
        </a:solidFill>
        <a:effectLst/>
      </p:bgPr>
    </p:bg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43"/>
          <p:cNvSpPr txBox="1">
            <a:spLocks noGrp="1"/>
          </p:cNvSpPr>
          <p:nvPr>
            <p:ph type="title"/>
          </p:nvPr>
        </p:nvSpPr>
        <p:spPr>
          <a:xfrm>
            <a:off x="1720225" y="457500"/>
            <a:ext cx="5711700" cy="59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ACF0A4"/>
                </a:solidFill>
              </a:rPr>
              <a:t>BUS OPERTOR PAGE</a:t>
            </a:r>
            <a:endParaRPr b="1">
              <a:solidFill>
                <a:srgbClr val="ACF0A4"/>
              </a:solidFill>
            </a:endParaRPr>
          </a:p>
        </p:txBody>
      </p:sp>
      <p:sp>
        <p:nvSpPr>
          <p:cNvPr id="432" name="Google Shape;432;p43"/>
          <p:cNvSpPr txBox="1">
            <a:spLocks noGrp="1"/>
          </p:cNvSpPr>
          <p:nvPr>
            <p:ph type="subTitle" idx="1"/>
          </p:nvPr>
        </p:nvSpPr>
        <p:spPr>
          <a:xfrm>
            <a:off x="1506625" y="1225050"/>
            <a:ext cx="6138900" cy="3536100"/>
          </a:xfrm>
          <a:prstGeom prst="rect">
            <a:avLst/>
          </a:prstGeom>
          <a:ln w="38100" cap="flat" cmpd="sng">
            <a:solidFill>
              <a:srgbClr val="ACF0A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CF0A4"/>
              </a:solidFill>
            </a:endParaRPr>
          </a:p>
        </p:txBody>
      </p:sp>
      <p:cxnSp>
        <p:nvCxnSpPr>
          <p:cNvPr id="433" name="Google Shape;433;p43"/>
          <p:cNvCxnSpPr/>
          <p:nvPr/>
        </p:nvCxnSpPr>
        <p:spPr>
          <a:xfrm>
            <a:off x="2254975" y="1054488"/>
            <a:ext cx="4642200" cy="0"/>
          </a:xfrm>
          <a:prstGeom prst="straightConnector1">
            <a:avLst/>
          </a:prstGeom>
          <a:noFill/>
          <a:ln w="19050" cap="flat" cmpd="sng">
            <a:solidFill>
              <a:srgbClr val="49D1F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34" name="Google Shape;434;p43"/>
          <p:cNvSpPr/>
          <p:nvPr/>
        </p:nvSpPr>
        <p:spPr>
          <a:xfrm rot="-1038801">
            <a:off x="7462672" y="89069"/>
            <a:ext cx="450454" cy="871383"/>
          </a:xfrm>
          <a:custGeom>
            <a:avLst/>
            <a:gdLst/>
            <a:ahLst/>
            <a:cxnLst/>
            <a:rect l="l" t="t" r="r" b="b"/>
            <a:pathLst>
              <a:path w="18018" h="34855" extrusionOk="0">
                <a:moveTo>
                  <a:pt x="12015" y="0"/>
                </a:moveTo>
                <a:cubicBezTo>
                  <a:pt x="11904" y="0"/>
                  <a:pt x="11792" y="5"/>
                  <a:pt x="11679" y="16"/>
                </a:cubicBezTo>
                <a:cubicBezTo>
                  <a:pt x="9656" y="198"/>
                  <a:pt x="8086" y="1126"/>
                  <a:pt x="7123" y="2931"/>
                </a:cubicBezTo>
                <a:cubicBezTo>
                  <a:pt x="6788" y="3556"/>
                  <a:pt x="6181" y="4559"/>
                  <a:pt x="5963" y="5244"/>
                </a:cubicBezTo>
                <a:lnTo>
                  <a:pt x="7148" y="5761"/>
                </a:lnTo>
                <a:cubicBezTo>
                  <a:pt x="7359" y="5094"/>
                  <a:pt x="7861" y="3486"/>
                  <a:pt x="8271" y="2891"/>
                </a:cubicBezTo>
                <a:cubicBezTo>
                  <a:pt x="9072" y="1723"/>
                  <a:pt x="10536" y="1005"/>
                  <a:pt x="11962" y="1005"/>
                </a:cubicBezTo>
                <a:cubicBezTo>
                  <a:pt x="12364" y="1005"/>
                  <a:pt x="12764" y="1063"/>
                  <a:pt x="13144" y="1183"/>
                </a:cubicBezTo>
                <a:cubicBezTo>
                  <a:pt x="13752" y="1373"/>
                  <a:pt x="14377" y="1526"/>
                  <a:pt x="14899" y="1916"/>
                </a:cubicBezTo>
                <a:cubicBezTo>
                  <a:pt x="16252" y="2926"/>
                  <a:pt x="16960" y="4231"/>
                  <a:pt x="16917" y="5874"/>
                </a:cubicBezTo>
                <a:cubicBezTo>
                  <a:pt x="16907" y="6202"/>
                  <a:pt x="16810" y="6722"/>
                  <a:pt x="16710" y="7032"/>
                </a:cubicBezTo>
                <a:cubicBezTo>
                  <a:pt x="14229" y="14905"/>
                  <a:pt x="11752" y="22779"/>
                  <a:pt x="9261" y="30647"/>
                </a:cubicBezTo>
                <a:cubicBezTo>
                  <a:pt x="8859" y="31917"/>
                  <a:pt x="8104" y="32928"/>
                  <a:pt x="6876" y="33520"/>
                </a:cubicBezTo>
                <a:cubicBezTo>
                  <a:pt x="6408" y="33747"/>
                  <a:pt x="5926" y="33869"/>
                  <a:pt x="5435" y="33869"/>
                </a:cubicBezTo>
                <a:cubicBezTo>
                  <a:pt x="5115" y="33869"/>
                  <a:pt x="4792" y="33818"/>
                  <a:pt x="4466" y="33710"/>
                </a:cubicBezTo>
                <a:cubicBezTo>
                  <a:pt x="3998" y="33558"/>
                  <a:pt x="3511" y="33445"/>
                  <a:pt x="3073" y="33228"/>
                </a:cubicBezTo>
                <a:cubicBezTo>
                  <a:pt x="2115" y="32757"/>
                  <a:pt x="1568" y="31952"/>
                  <a:pt x="1290" y="30960"/>
                </a:cubicBezTo>
                <a:cubicBezTo>
                  <a:pt x="1030" y="30030"/>
                  <a:pt x="1095" y="29037"/>
                  <a:pt x="1385" y="28117"/>
                </a:cubicBezTo>
                <a:cubicBezTo>
                  <a:pt x="2963" y="23109"/>
                  <a:pt x="4541" y="18103"/>
                  <a:pt x="6121" y="13097"/>
                </a:cubicBezTo>
                <a:cubicBezTo>
                  <a:pt x="6148" y="13010"/>
                  <a:pt x="6176" y="12920"/>
                  <a:pt x="6208" y="12822"/>
                </a:cubicBezTo>
                <a:cubicBezTo>
                  <a:pt x="6306" y="12402"/>
                  <a:pt x="6030" y="12164"/>
                  <a:pt x="5748" y="12164"/>
                </a:cubicBezTo>
                <a:cubicBezTo>
                  <a:pt x="5552" y="12164"/>
                  <a:pt x="5354" y="12279"/>
                  <a:pt x="5276" y="12527"/>
                </a:cubicBezTo>
                <a:cubicBezTo>
                  <a:pt x="5246" y="12607"/>
                  <a:pt x="5216" y="12680"/>
                  <a:pt x="5191" y="12752"/>
                </a:cubicBezTo>
                <a:cubicBezTo>
                  <a:pt x="3611" y="17761"/>
                  <a:pt x="2033" y="22771"/>
                  <a:pt x="450" y="27777"/>
                </a:cubicBezTo>
                <a:cubicBezTo>
                  <a:pt x="50" y="29044"/>
                  <a:pt x="0" y="30310"/>
                  <a:pt x="450" y="31570"/>
                </a:cubicBezTo>
                <a:cubicBezTo>
                  <a:pt x="955" y="32978"/>
                  <a:pt x="1895" y="33963"/>
                  <a:pt x="3343" y="34405"/>
                </a:cubicBezTo>
                <a:cubicBezTo>
                  <a:pt x="3911" y="34578"/>
                  <a:pt x="4486" y="34745"/>
                  <a:pt x="5068" y="34823"/>
                </a:cubicBezTo>
                <a:cubicBezTo>
                  <a:pt x="5226" y="34844"/>
                  <a:pt x="5382" y="34854"/>
                  <a:pt x="5536" y="34854"/>
                </a:cubicBezTo>
                <a:cubicBezTo>
                  <a:pt x="6300" y="34854"/>
                  <a:pt x="7019" y="34602"/>
                  <a:pt x="7689" y="34200"/>
                </a:cubicBezTo>
                <a:cubicBezTo>
                  <a:pt x="8916" y="33465"/>
                  <a:pt x="9734" y="32395"/>
                  <a:pt x="10161" y="31042"/>
                </a:cubicBezTo>
                <a:cubicBezTo>
                  <a:pt x="12659" y="23151"/>
                  <a:pt x="15140" y="15253"/>
                  <a:pt x="17640" y="7362"/>
                </a:cubicBezTo>
                <a:cubicBezTo>
                  <a:pt x="18017" y="6169"/>
                  <a:pt x="17997" y="4999"/>
                  <a:pt x="17565" y="3839"/>
                </a:cubicBezTo>
                <a:cubicBezTo>
                  <a:pt x="17110" y="2609"/>
                  <a:pt x="16342" y="1606"/>
                  <a:pt x="15200" y="943"/>
                </a:cubicBezTo>
                <a:cubicBezTo>
                  <a:pt x="14737" y="676"/>
                  <a:pt x="14204" y="526"/>
                  <a:pt x="13697" y="338"/>
                </a:cubicBezTo>
                <a:cubicBezTo>
                  <a:pt x="13152" y="135"/>
                  <a:pt x="12593" y="0"/>
                  <a:pt x="12015" y="0"/>
                </a:cubicBez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" name="Google Shape;435;p43"/>
          <p:cNvSpPr txBox="1"/>
          <p:nvPr/>
        </p:nvSpPr>
        <p:spPr>
          <a:xfrm>
            <a:off x="366025" y="2252850"/>
            <a:ext cx="11406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6"/>
                </a:solidFill>
                <a:latin typeface="Kumbh Sans"/>
                <a:ea typeface="Kumbh Sans"/>
                <a:cs typeface="Kumbh Sans"/>
                <a:sym typeface="Kumbh Sans"/>
              </a:rPr>
              <a:t>Enter Bus Operator Details and Click on Add to Enter </a:t>
            </a:r>
            <a:endParaRPr b="1">
              <a:solidFill>
                <a:schemeClr val="accent6"/>
              </a:solidFill>
              <a:latin typeface="Kumbh Sans"/>
              <a:ea typeface="Kumbh Sans"/>
              <a:cs typeface="Kumbh Sans"/>
              <a:sym typeface="Kumbh Sans"/>
            </a:endParaRPr>
          </a:p>
        </p:txBody>
      </p:sp>
      <p:pic>
        <p:nvPicPr>
          <p:cNvPr id="436" name="Google Shape;436;p43"/>
          <p:cNvPicPr preferRelativeResize="0"/>
          <p:nvPr/>
        </p:nvPicPr>
        <p:blipFill rotWithShape="1">
          <a:blip r:embed="rId3">
            <a:alphaModFix/>
          </a:blip>
          <a:srcRect b="5829"/>
          <a:stretch/>
        </p:blipFill>
        <p:spPr>
          <a:xfrm>
            <a:off x="1633350" y="1341225"/>
            <a:ext cx="5874924" cy="33007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37" name="Google Shape;437;p43"/>
          <p:cNvCxnSpPr/>
          <p:nvPr/>
        </p:nvCxnSpPr>
        <p:spPr>
          <a:xfrm rot="10800000">
            <a:off x="1266525" y="3110600"/>
            <a:ext cx="1520700" cy="10500"/>
          </a:xfrm>
          <a:prstGeom prst="straightConnector1">
            <a:avLst/>
          </a:prstGeom>
          <a:noFill/>
          <a:ln w="38100" cap="flat" cmpd="sng">
            <a:solidFill>
              <a:srgbClr val="49D1F7"/>
            </a:solidFill>
            <a:prstDash val="solid"/>
            <a:round/>
            <a:headEnd type="triangle" w="med" len="med"/>
            <a:tailEnd type="none" w="med" len="med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CF0A4"/>
        </a:solidFill>
        <a:effectLst/>
      </p:bgPr>
    </p:bg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44"/>
          <p:cNvSpPr txBox="1">
            <a:spLocks noGrp="1"/>
          </p:cNvSpPr>
          <p:nvPr>
            <p:ph type="title"/>
          </p:nvPr>
        </p:nvSpPr>
        <p:spPr>
          <a:xfrm>
            <a:off x="1735125" y="457500"/>
            <a:ext cx="5685600" cy="59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ACF0A4"/>
                </a:solidFill>
              </a:rPr>
              <a:t>BUS OPERTOR PAGE</a:t>
            </a:r>
            <a:endParaRPr b="1">
              <a:solidFill>
                <a:srgbClr val="ACF0A4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ACF0A4"/>
              </a:solidFill>
            </a:endParaRPr>
          </a:p>
        </p:txBody>
      </p:sp>
      <p:sp>
        <p:nvSpPr>
          <p:cNvPr id="443" name="Google Shape;443;p44"/>
          <p:cNvSpPr txBox="1">
            <a:spLocks noGrp="1"/>
          </p:cNvSpPr>
          <p:nvPr>
            <p:ph type="subTitle" idx="1"/>
          </p:nvPr>
        </p:nvSpPr>
        <p:spPr>
          <a:xfrm>
            <a:off x="1506625" y="1225050"/>
            <a:ext cx="6138900" cy="3536100"/>
          </a:xfrm>
          <a:prstGeom prst="rect">
            <a:avLst/>
          </a:prstGeom>
          <a:ln w="38100" cap="flat" cmpd="sng">
            <a:solidFill>
              <a:srgbClr val="ACF0A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CF0A4"/>
              </a:solidFill>
            </a:endParaRPr>
          </a:p>
        </p:txBody>
      </p:sp>
      <p:cxnSp>
        <p:nvCxnSpPr>
          <p:cNvPr id="444" name="Google Shape;444;p44"/>
          <p:cNvCxnSpPr/>
          <p:nvPr/>
        </p:nvCxnSpPr>
        <p:spPr>
          <a:xfrm>
            <a:off x="2250900" y="1054488"/>
            <a:ext cx="4642200" cy="0"/>
          </a:xfrm>
          <a:prstGeom prst="straightConnector1">
            <a:avLst/>
          </a:prstGeom>
          <a:noFill/>
          <a:ln w="19050" cap="flat" cmpd="sng">
            <a:solidFill>
              <a:srgbClr val="49D1F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45" name="Google Shape;445;p44"/>
          <p:cNvSpPr/>
          <p:nvPr/>
        </p:nvSpPr>
        <p:spPr>
          <a:xfrm rot="-1038801">
            <a:off x="7462672" y="89069"/>
            <a:ext cx="450454" cy="871383"/>
          </a:xfrm>
          <a:custGeom>
            <a:avLst/>
            <a:gdLst/>
            <a:ahLst/>
            <a:cxnLst/>
            <a:rect l="l" t="t" r="r" b="b"/>
            <a:pathLst>
              <a:path w="18018" h="34855" extrusionOk="0">
                <a:moveTo>
                  <a:pt x="12015" y="0"/>
                </a:moveTo>
                <a:cubicBezTo>
                  <a:pt x="11904" y="0"/>
                  <a:pt x="11792" y="5"/>
                  <a:pt x="11679" y="16"/>
                </a:cubicBezTo>
                <a:cubicBezTo>
                  <a:pt x="9656" y="198"/>
                  <a:pt x="8086" y="1126"/>
                  <a:pt x="7123" y="2931"/>
                </a:cubicBezTo>
                <a:cubicBezTo>
                  <a:pt x="6788" y="3556"/>
                  <a:pt x="6181" y="4559"/>
                  <a:pt x="5963" y="5244"/>
                </a:cubicBezTo>
                <a:lnTo>
                  <a:pt x="7148" y="5761"/>
                </a:lnTo>
                <a:cubicBezTo>
                  <a:pt x="7359" y="5094"/>
                  <a:pt x="7861" y="3486"/>
                  <a:pt x="8271" y="2891"/>
                </a:cubicBezTo>
                <a:cubicBezTo>
                  <a:pt x="9072" y="1723"/>
                  <a:pt x="10536" y="1005"/>
                  <a:pt x="11962" y="1005"/>
                </a:cubicBezTo>
                <a:cubicBezTo>
                  <a:pt x="12364" y="1005"/>
                  <a:pt x="12764" y="1063"/>
                  <a:pt x="13144" y="1183"/>
                </a:cubicBezTo>
                <a:cubicBezTo>
                  <a:pt x="13752" y="1373"/>
                  <a:pt x="14377" y="1526"/>
                  <a:pt x="14899" y="1916"/>
                </a:cubicBezTo>
                <a:cubicBezTo>
                  <a:pt x="16252" y="2926"/>
                  <a:pt x="16960" y="4231"/>
                  <a:pt x="16917" y="5874"/>
                </a:cubicBezTo>
                <a:cubicBezTo>
                  <a:pt x="16907" y="6202"/>
                  <a:pt x="16810" y="6722"/>
                  <a:pt x="16710" y="7032"/>
                </a:cubicBezTo>
                <a:cubicBezTo>
                  <a:pt x="14229" y="14905"/>
                  <a:pt x="11752" y="22779"/>
                  <a:pt x="9261" y="30647"/>
                </a:cubicBezTo>
                <a:cubicBezTo>
                  <a:pt x="8859" y="31917"/>
                  <a:pt x="8104" y="32928"/>
                  <a:pt x="6876" y="33520"/>
                </a:cubicBezTo>
                <a:cubicBezTo>
                  <a:pt x="6408" y="33747"/>
                  <a:pt x="5926" y="33869"/>
                  <a:pt x="5435" y="33869"/>
                </a:cubicBezTo>
                <a:cubicBezTo>
                  <a:pt x="5115" y="33869"/>
                  <a:pt x="4792" y="33818"/>
                  <a:pt x="4466" y="33710"/>
                </a:cubicBezTo>
                <a:cubicBezTo>
                  <a:pt x="3998" y="33558"/>
                  <a:pt x="3511" y="33445"/>
                  <a:pt x="3073" y="33228"/>
                </a:cubicBezTo>
                <a:cubicBezTo>
                  <a:pt x="2115" y="32757"/>
                  <a:pt x="1568" y="31952"/>
                  <a:pt x="1290" y="30960"/>
                </a:cubicBezTo>
                <a:cubicBezTo>
                  <a:pt x="1030" y="30030"/>
                  <a:pt x="1095" y="29037"/>
                  <a:pt x="1385" y="28117"/>
                </a:cubicBezTo>
                <a:cubicBezTo>
                  <a:pt x="2963" y="23109"/>
                  <a:pt x="4541" y="18103"/>
                  <a:pt x="6121" y="13097"/>
                </a:cubicBezTo>
                <a:cubicBezTo>
                  <a:pt x="6148" y="13010"/>
                  <a:pt x="6176" y="12920"/>
                  <a:pt x="6208" y="12822"/>
                </a:cubicBezTo>
                <a:cubicBezTo>
                  <a:pt x="6306" y="12402"/>
                  <a:pt x="6030" y="12164"/>
                  <a:pt x="5748" y="12164"/>
                </a:cubicBezTo>
                <a:cubicBezTo>
                  <a:pt x="5552" y="12164"/>
                  <a:pt x="5354" y="12279"/>
                  <a:pt x="5276" y="12527"/>
                </a:cubicBezTo>
                <a:cubicBezTo>
                  <a:pt x="5246" y="12607"/>
                  <a:pt x="5216" y="12680"/>
                  <a:pt x="5191" y="12752"/>
                </a:cubicBezTo>
                <a:cubicBezTo>
                  <a:pt x="3611" y="17761"/>
                  <a:pt x="2033" y="22771"/>
                  <a:pt x="450" y="27777"/>
                </a:cubicBezTo>
                <a:cubicBezTo>
                  <a:pt x="50" y="29044"/>
                  <a:pt x="0" y="30310"/>
                  <a:pt x="450" y="31570"/>
                </a:cubicBezTo>
                <a:cubicBezTo>
                  <a:pt x="955" y="32978"/>
                  <a:pt x="1895" y="33963"/>
                  <a:pt x="3343" y="34405"/>
                </a:cubicBezTo>
                <a:cubicBezTo>
                  <a:pt x="3911" y="34578"/>
                  <a:pt x="4486" y="34745"/>
                  <a:pt x="5068" y="34823"/>
                </a:cubicBezTo>
                <a:cubicBezTo>
                  <a:pt x="5226" y="34844"/>
                  <a:pt x="5382" y="34854"/>
                  <a:pt x="5536" y="34854"/>
                </a:cubicBezTo>
                <a:cubicBezTo>
                  <a:pt x="6300" y="34854"/>
                  <a:pt x="7019" y="34602"/>
                  <a:pt x="7689" y="34200"/>
                </a:cubicBezTo>
                <a:cubicBezTo>
                  <a:pt x="8916" y="33465"/>
                  <a:pt x="9734" y="32395"/>
                  <a:pt x="10161" y="31042"/>
                </a:cubicBezTo>
                <a:cubicBezTo>
                  <a:pt x="12659" y="23151"/>
                  <a:pt x="15140" y="15253"/>
                  <a:pt x="17640" y="7362"/>
                </a:cubicBezTo>
                <a:cubicBezTo>
                  <a:pt x="18017" y="6169"/>
                  <a:pt x="17997" y="4999"/>
                  <a:pt x="17565" y="3839"/>
                </a:cubicBezTo>
                <a:cubicBezTo>
                  <a:pt x="17110" y="2609"/>
                  <a:pt x="16342" y="1606"/>
                  <a:pt x="15200" y="943"/>
                </a:cubicBezTo>
                <a:cubicBezTo>
                  <a:pt x="14737" y="676"/>
                  <a:pt x="14204" y="526"/>
                  <a:pt x="13697" y="338"/>
                </a:cubicBezTo>
                <a:cubicBezTo>
                  <a:pt x="13152" y="135"/>
                  <a:pt x="12593" y="0"/>
                  <a:pt x="12015" y="0"/>
                </a:cubicBez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46" name="Google Shape;446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7600" y="1334475"/>
            <a:ext cx="5860676" cy="33172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47" name="Google Shape;447;p44"/>
          <p:cNvCxnSpPr/>
          <p:nvPr/>
        </p:nvCxnSpPr>
        <p:spPr>
          <a:xfrm rot="10800000">
            <a:off x="6093125" y="3073850"/>
            <a:ext cx="1710900" cy="0"/>
          </a:xfrm>
          <a:prstGeom prst="straightConnector1">
            <a:avLst/>
          </a:prstGeom>
          <a:noFill/>
          <a:ln w="38100" cap="flat" cmpd="sng">
            <a:solidFill>
              <a:srgbClr val="49D1F7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48" name="Google Shape;448;p44"/>
          <p:cNvSpPr txBox="1"/>
          <p:nvPr/>
        </p:nvSpPr>
        <p:spPr>
          <a:xfrm>
            <a:off x="7761775" y="2335100"/>
            <a:ext cx="10983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6"/>
                </a:solidFill>
                <a:latin typeface="Kumbh Sans"/>
                <a:ea typeface="Kumbh Sans"/>
                <a:cs typeface="Kumbh Sans"/>
                <a:sym typeface="Kumbh Sans"/>
              </a:rPr>
              <a:t>Enter Bus Operator Details and Click on Delete to Remove</a:t>
            </a:r>
            <a:endParaRPr b="1">
              <a:solidFill>
                <a:schemeClr val="accent6"/>
              </a:solidFill>
              <a:latin typeface="Kumbh Sans"/>
              <a:ea typeface="Kumbh Sans"/>
              <a:cs typeface="Kumbh Sans"/>
              <a:sym typeface="Kumbh San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CF0A4"/>
        </a:solidFill>
        <a:effectLst/>
      </p:bgPr>
    </p:bg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45"/>
          <p:cNvSpPr txBox="1">
            <a:spLocks noGrp="1"/>
          </p:cNvSpPr>
          <p:nvPr>
            <p:ph type="title"/>
          </p:nvPr>
        </p:nvSpPr>
        <p:spPr>
          <a:xfrm>
            <a:off x="1943125" y="457500"/>
            <a:ext cx="5265900" cy="59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ACF0A4"/>
                </a:solidFill>
              </a:rPr>
              <a:t>BUS DETAILS PAGE</a:t>
            </a:r>
            <a:endParaRPr b="1">
              <a:solidFill>
                <a:srgbClr val="ACF0A4"/>
              </a:solidFill>
            </a:endParaRPr>
          </a:p>
        </p:txBody>
      </p:sp>
      <p:sp>
        <p:nvSpPr>
          <p:cNvPr id="454" name="Google Shape;454;p45"/>
          <p:cNvSpPr txBox="1">
            <a:spLocks noGrp="1"/>
          </p:cNvSpPr>
          <p:nvPr>
            <p:ph type="subTitle" idx="1"/>
          </p:nvPr>
        </p:nvSpPr>
        <p:spPr>
          <a:xfrm>
            <a:off x="1506625" y="1225050"/>
            <a:ext cx="6138900" cy="3536100"/>
          </a:xfrm>
          <a:prstGeom prst="rect">
            <a:avLst/>
          </a:prstGeom>
          <a:ln w="38100" cap="flat" cmpd="sng">
            <a:solidFill>
              <a:srgbClr val="ACF0A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CF0A4"/>
              </a:solidFill>
            </a:endParaRPr>
          </a:p>
        </p:txBody>
      </p:sp>
      <p:cxnSp>
        <p:nvCxnSpPr>
          <p:cNvPr id="455" name="Google Shape;455;p45"/>
          <p:cNvCxnSpPr/>
          <p:nvPr/>
        </p:nvCxnSpPr>
        <p:spPr>
          <a:xfrm>
            <a:off x="2250900" y="1054488"/>
            <a:ext cx="4642200" cy="0"/>
          </a:xfrm>
          <a:prstGeom prst="straightConnector1">
            <a:avLst/>
          </a:prstGeom>
          <a:noFill/>
          <a:ln w="19050" cap="flat" cmpd="sng">
            <a:solidFill>
              <a:srgbClr val="49D1F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6" name="Google Shape;456;p45"/>
          <p:cNvSpPr/>
          <p:nvPr/>
        </p:nvSpPr>
        <p:spPr>
          <a:xfrm rot="-1038801">
            <a:off x="7462672" y="89069"/>
            <a:ext cx="450454" cy="871383"/>
          </a:xfrm>
          <a:custGeom>
            <a:avLst/>
            <a:gdLst/>
            <a:ahLst/>
            <a:cxnLst/>
            <a:rect l="l" t="t" r="r" b="b"/>
            <a:pathLst>
              <a:path w="18018" h="34855" extrusionOk="0">
                <a:moveTo>
                  <a:pt x="12015" y="0"/>
                </a:moveTo>
                <a:cubicBezTo>
                  <a:pt x="11904" y="0"/>
                  <a:pt x="11792" y="5"/>
                  <a:pt x="11679" y="16"/>
                </a:cubicBezTo>
                <a:cubicBezTo>
                  <a:pt x="9656" y="198"/>
                  <a:pt x="8086" y="1126"/>
                  <a:pt x="7123" y="2931"/>
                </a:cubicBezTo>
                <a:cubicBezTo>
                  <a:pt x="6788" y="3556"/>
                  <a:pt x="6181" y="4559"/>
                  <a:pt x="5963" y="5244"/>
                </a:cubicBezTo>
                <a:lnTo>
                  <a:pt x="7148" y="5761"/>
                </a:lnTo>
                <a:cubicBezTo>
                  <a:pt x="7359" y="5094"/>
                  <a:pt x="7861" y="3486"/>
                  <a:pt x="8271" y="2891"/>
                </a:cubicBezTo>
                <a:cubicBezTo>
                  <a:pt x="9072" y="1723"/>
                  <a:pt x="10536" y="1005"/>
                  <a:pt x="11962" y="1005"/>
                </a:cubicBezTo>
                <a:cubicBezTo>
                  <a:pt x="12364" y="1005"/>
                  <a:pt x="12764" y="1063"/>
                  <a:pt x="13144" y="1183"/>
                </a:cubicBezTo>
                <a:cubicBezTo>
                  <a:pt x="13752" y="1373"/>
                  <a:pt x="14377" y="1526"/>
                  <a:pt x="14899" y="1916"/>
                </a:cubicBezTo>
                <a:cubicBezTo>
                  <a:pt x="16252" y="2926"/>
                  <a:pt x="16960" y="4231"/>
                  <a:pt x="16917" y="5874"/>
                </a:cubicBezTo>
                <a:cubicBezTo>
                  <a:pt x="16907" y="6202"/>
                  <a:pt x="16810" y="6722"/>
                  <a:pt x="16710" y="7032"/>
                </a:cubicBezTo>
                <a:cubicBezTo>
                  <a:pt x="14229" y="14905"/>
                  <a:pt x="11752" y="22779"/>
                  <a:pt x="9261" y="30647"/>
                </a:cubicBezTo>
                <a:cubicBezTo>
                  <a:pt x="8859" y="31917"/>
                  <a:pt x="8104" y="32928"/>
                  <a:pt x="6876" y="33520"/>
                </a:cubicBezTo>
                <a:cubicBezTo>
                  <a:pt x="6408" y="33747"/>
                  <a:pt x="5926" y="33869"/>
                  <a:pt x="5435" y="33869"/>
                </a:cubicBezTo>
                <a:cubicBezTo>
                  <a:pt x="5115" y="33869"/>
                  <a:pt x="4792" y="33818"/>
                  <a:pt x="4466" y="33710"/>
                </a:cubicBezTo>
                <a:cubicBezTo>
                  <a:pt x="3998" y="33558"/>
                  <a:pt x="3511" y="33445"/>
                  <a:pt x="3073" y="33228"/>
                </a:cubicBezTo>
                <a:cubicBezTo>
                  <a:pt x="2115" y="32757"/>
                  <a:pt x="1568" y="31952"/>
                  <a:pt x="1290" y="30960"/>
                </a:cubicBezTo>
                <a:cubicBezTo>
                  <a:pt x="1030" y="30030"/>
                  <a:pt x="1095" y="29037"/>
                  <a:pt x="1385" y="28117"/>
                </a:cubicBezTo>
                <a:cubicBezTo>
                  <a:pt x="2963" y="23109"/>
                  <a:pt x="4541" y="18103"/>
                  <a:pt x="6121" y="13097"/>
                </a:cubicBezTo>
                <a:cubicBezTo>
                  <a:pt x="6148" y="13010"/>
                  <a:pt x="6176" y="12920"/>
                  <a:pt x="6208" y="12822"/>
                </a:cubicBezTo>
                <a:cubicBezTo>
                  <a:pt x="6306" y="12402"/>
                  <a:pt x="6030" y="12164"/>
                  <a:pt x="5748" y="12164"/>
                </a:cubicBezTo>
                <a:cubicBezTo>
                  <a:pt x="5552" y="12164"/>
                  <a:pt x="5354" y="12279"/>
                  <a:pt x="5276" y="12527"/>
                </a:cubicBezTo>
                <a:cubicBezTo>
                  <a:pt x="5246" y="12607"/>
                  <a:pt x="5216" y="12680"/>
                  <a:pt x="5191" y="12752"/>
                </a:cubicBezTo>
                <a:cubicBezTo>
                  <a:pt x="3611" y="17761"/>
                  <a:pt x="2033" y="22771"/>
                  <a:pt x="450" y="27777"/>
                </a:cubicBezTo>
                <a:cubicBezTo>
                  <a:pt x="50" y="29044"/>
                  <a:pt x="0" y="30310"/>
                  <a:pt x="450" y="31570"/>
                </a:cubicBezTo>
                <a:cubicBezTo>
                  <a:pt x="955" y="32978"/>
                  <a:pt x="1895" y="33963"/>
                  <a:pt x="3343" y="34405"/>
                </a:cubicBezTo>
                <a:cubicBezTo>
                  <a:pt x="3911" y="34578"/>
                  <a:pt x="4486" y="34745"/>
                  <a:pt x="5068" y="34823"/>
                </a:cubicBezTo>
                <a:cubicBezTo>
                  <a:pt x="5226" y="34844"/>
                  <a:pt x="5382" y="34854"/>
                  <a:pt x="5536" y="34854"/>
                </a:cubicBezTo>
                <a:cubicBezTo>
                  <a:pt x="6300" y="34854"/>
                  <a:pt x="7019" y="34602"/>
                  <a:pt x="7689" y="34200"/>
                </a:cubicBezTo>
                <a:cubicBezTo>
                  <a:pt x="8916" y="33465"/>
                  <a:pt x="9734" y="32395"/>
                  <a:pt x="10161" y="31042"/>
                </a:cubicBezTo>
                <a:cubicBezTo>
                  <a:pt x="12659" y="23151"/>
                  <a:pt x="15140" y="15253"/>
                  <a:pt x="17640" y="7362"/>
                </a:cubicBezTo>
                <a:cubicBezTo>
                  <a:pt x="18017" y="6169"/>
                  <a:pt x="17997" y="4999"/>
                  <a:pt x="17565" y="3839"/>
                </a:cubicBezTo>
                <a:cubicBezTo>
                  <a:pt x="17110" y="2609"/>
                  <a:pt x="16342" y="1606"/>
                  <a:pt x="15200" y="943"/>
                </a:cubicBezTo>
                <a:cubicBezTo>
                  <a:pt x="14737" y="676"/>
                  <a:pt x="14204" y="526"/>
                  <a:pt x="13697" y="338"/>
                </a:cubicBezTo>
                <a:cubicBezTo>
                  <a:pt x="13152" y="135"/>
                  <a:pt x="12593" y="0"/>
                  <a:pt x="12015" y="0"/>
                </a:cubicBez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57" name="Google Shape;457;p45"/>
          <p:cNvPicPr preferRelativeResize="0"/>
          <p:nvPr/>
        </p:nvPicPr>
        <p:blipFill rotWithShape="1">
          <a:blip r:embed="rId3">
            <a:alphaModFix/>
          </a:blip>
          <a:srcRect b="5829"/>
          <a:stretch/>
        </p:blipFill>
        <p:spPr>
          <a:xfrm>
            <a:off x="1625850" y="1310875"/>
            <a:ext cx="5892326" cy="3320525"/>
          </a:xfrm>
          <a:prstGeom prst="rect">
            <a:avLst/>
          </a:prstGeom>
          <a:noFill/>
          <a:ln>
            <a:noFill/>
          </a:ln>
        </p:spPr>
      </p:pic>
      <p:sp>
        <p:nvSpPr>
          <p:cNvPr id="458" name="Google Shape;458;p45"/>
          <p:cNvSpPr txBox="1"/>
          <p:nvPr/>
        </p:nvSpPr>
        <p:spPr>
          <a:xfrm>
            <a:off x="397725" y="2379600"/>
            <a:ext cx="11406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6"/>
                </a:solidFill>
                <a:latin typeface="Kumbh Sans"/>
                <a:ea typeface="Kumbh Sans"/>
                <a:cs typeface="Kumbh Sans"/>
                <a:sym typeface="Kumbh Sans"/>
              </a:rPr>
              <a:t>Enter Bus Details and Click on Add to Enter </a:t>
            </a:r>
            <a:endParaRPr b="1">
              <a:solidFill>
                <a:schemeClr val="accent6"/>
              </a:solidFill>
              <a:latin typeface="Kumbh Sans"/>
              <a:ea typeface="Kumbh Sans"/>
              <a:cs typeface="Kumbh Sans"/>
              <a:sym typeface="Kumbh Sans"/>
            </a:endParaRPr>
          </a:p>
        </p:txBody>
      </p:sp>
      <p:cxnSp>
        <p:nvCxnSpPr>
          <p:cNvPr id="459" name="Google Shape;459;p45"/>
          <p:cNvCxnSpPr/>
          <p:nvPr/>
        </p:nvCxnSpPr>
        <p:spPr>
          <a:xfrm rot="10800000">
            <a:off x="1435525" y="3237350"/>
            <a:ext cx="1520700" cy="10500"/>
          </a:xfrm>
          <a:prstGeom prst="straightConnector1">
            <a:avLst/>
          </a:prstGeom>
          <a:noFill/>
          <a:ln w="38100" cap="flat" cmpd="sng">
            <a:solidFill>
              <a:srgbClr val="49D1F7"/>
            </a:solidFill>
            <a:prstDash val="solid"/>
            <a:round/>
            <a:headEnd type="triangle" w="med" len="med"/>
            <a:tailEnd type="none" w="med" len="med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CF0A4"/>
        </a:solidFill>
        <a:effectLst/>
      </p:bgPr>
    </p:bg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46"/>
          <p:cNvSpPr txBox="1">
            <a:spLocks noGrp="1"/>
          </p:cNvSpPr>
          <p:nvPr>
            <p:ph type="title"/>
          </p:nvPr>
        </p:nvSpPr>
        <p:spPr>
          <a:xfrm>
            <a:off x="2036675" y="457500"/>
            <a:ext cx="5314500" cy="59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ACF0A4"/>
                </a:solidFill>
              </a:rPr>
              <a:t>BUS DETAILS PAGE</a:t>
            </a:r>
            <a:endParaRPr b="1">
              <a:solidFill>
                <a:srgbClr val="ACF0A4"/>
              </a:solidFill>
            </a:endParaRPr>
          </a:p>
        </p:txBody>
      </p:sp>
      <p:sp>
        <p:nvSpPr>
          <p:cNvPr id="465" name="Google Shape;465;p46"/>
          <p:cNvSpPr txBox="1">
            <a:spLocks noGrp="1"/>
          </p:cNvSpPr>
          <p:nvPr>
            <p:ph type="subTitle" idx="1"/>
          </p:nvPr>
        </p:nvSpPr>
        <p:spPr>
          <a:xfrm>
            <a:off x="1506625" y="1225050"/>
            <a:ext cx="6138900" cy="3536100"/>
          </a:xfrm>
          <a:prstGeom prst="rect">
            <a:avLst/>
          </a:prstGeom>
          <a:ln w="38100" cap="flat" cmpd="sng">
            <a:solidFill>
              <a:srgbClr val="ACF0A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CF0A4"/>
              </a:solidFill>
            </a:endParaRPr>
          </a:p>
        </p:txBody>
      </p:sp>
      <p:cxnSp>
        <p:nvCxnSpPr>
          <p:cNvPr id="466" name="Google Shape;466;p46"/>
          <p:cNvCxnSpPr/>
          <p:nvPr/>
        </p:nvCxnSpPr>
        <p:spPr>
          <a:xfrm>
            <a:off x="2372825" y="1054488"/>
            <a:ext cx="4642200" cy="0"/>
          </a:xfrm>
          <a:prstGeom prst="straightConnector1">
            <a:avLst/>
          </a:prstGeom>
          <a:noFill/>
          <a:ln w="19050" cap="flat" cmpd="sng">
            <a:solidFill>
              <a:srgbClr val="49D1F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7" name="Google Shape;467;p46"/>
          <p:cNvSpPr/>
          <p:nvPr/>
        </p:nvSpPr>
        <p:spPr>
          <a:xfrm rot="-1038801">
            <a:off x="7462672" y="89069"/>
            <a:ext cx="450454" cy="871383"/>
          </a:xfrm>
          <a:custGeom>
            <a:avLst/>
            <a:gdLst/>
            <a:ahLst/>
            <a:cxnLst/>
            <a:rect l="l" t="t" r="r" b="b"/>
            <a:pathLst>
              <a:path w="18018" h="34855" extrusionOk="0">
                <a:moveTo>
                  <a:pt x="12015" y="0"/>
                </a:moveTo>
                <a:cubicBezTo>
                  <a:pt x="11904" y="0"/>
                  <a:pt x="11792" y="5"/>
                  <a:pt x="11679" y="16"/>
                </a:cubicBezTo>
                <a:cubicBezTo>
                  <a:pt x="9656" y="198"/>
                  <a:pt x="8086" y="1126"/>
                  <a:pt x="7123" y="2931"/>
                </a:cubicBezTo>
                <a:cubicBezTo>
                  <a:pt x="6788" y="3556"/>
                  <a:pt x="6181" y="4559"/>
                  <a:pt x="5963" y="5244"/>
                </a:cubicBezTo>
                <a:lnTo>
                  <a:pt x="7148" y="5761"/>
                </a:lnTo>
                <a:cubicBezTo>
                  <a:pt x="7359" y="5094"/>
                  <a:pt x="7861" y="3486"/>
                  <a:pt x="8271" y="2891"/>
                </a:cubicBezTo>
                <a:cubicBezTo>
                  <a:pt x="9072" y="1723"/>
                  <a:pt x="10536" y="1005"/>
                  <a:pt x="11962" y="1005"/>
                </a:cubicBezTo>
                <a:cubicBezTo>
                  <a:pt x="12364" y="1005"/>
                  <a:pt x="12764" y="1063"/>
                  <a:pt x="13144" y="1183"/>
                </a:cubicBezTo>
                <a:cubicBezTo>
                  <a:pt x="13752" y="1373"/>
                  <a:pt x="14377" y="1526"/>
                  <a:pt x="14899" y="1916"/>
                </a:cubicBezTo>
                <a:cubicBezTo>
                  <a:pt x="16252" y="2926"/>
                  <a:pt x="16960" y="4231"/>
                  <a:pt x="16917" y="5874"/>
                </a:cubicBezTo>
                <a:cubicBezTo>
                  <a:pt x="16907" y="6202"/>
                  <a:pt x="16810" y="6722"/>
                  <a:pt x="16710" y="7032"/>
                </a:cubicBezTo>
                <a:cubicBezTo>
                  <a:pt x="14229" y="14905"/>
                  <a:pt x="11752" y="22779"/>
                  <a:pt x="9261" y="30647"/>
                </a:cubicBezTo>
                <a:cubicBezTo>
                  <a:pt x="8859" y="31917"/>
                  <a:pt x="8104" y="32928"/>
                  <a:pt x="6876" y="33520"/>
                </a:cubicBezTo>
                <a:cubicBezTo>
                  <a:pt x="6408" y="33747"/>
                  <a:pt x="5926" y="33869"/>
                  <a:pt x="5435" y="33869"/>
                </a:cubicBezTo>
                <a:cubicBezTo>
                  <a:pt x="5115" y="33869"/>
                  <a:pt x="4792" y="33818"/>
                  <a:pt x="4466" y="33710"/>
                </a:cubicBezTo>
                <a:cubicBezTo>
                  <a:pt x="3998" y="33558"/>
                  <a:pt x="3511" y="33445"/>
                  <a:pt x="3073" y="33228"/>
                </a:cubicBezTo>
                <a:cubicBezTo>
                  <a:pt x="2115" y="32757"/>
                  <a:pt x="1568" y="31952"/>
                  <a:pt x="1290" y="30960"/>
                </a:cubicBezTo>
                <a:cubicBezTo>
                  <a:pt x="1030" y="30030"/>
                  <a:pt x="1095" y="29037"/>
                  <a:pt x="1385" y="28117"/>
                </a:cubicBezTo>
                <a:cubicBezTo>
                  <a:pt x="2963" y="23109"/>
                  <a:pt x="4541" y="18103"/>
                  <a:pt x="6121" y="13097"/>
                </a:cubicBezTo>
                <a:cubicBezTo>
                  <a:pt x="6148" y="13010"/>
                  <a:pt x="6176" y="12920"/>
                  <a:pt x="6208" y="12822"/>
                </a:cubicBezTo>
                <a:cubicBezTo>
                  <a:pt x="6306" y="12402"/>
                  <a:pt x="6030" y="12164"/>
                  <a:pt x="5748" y="12164"/>
                </a:cubicBezTo>
                <a:cubicBezTo>
                  <a:pt x="5552" y="12164"/>
                  <a:pt x="5354" y="12279"/>
                  <a:pt x="5276" y="12527"/>
                </a:cubicBezTo>
                <a:cubicBezTo>
                  <a:pt x="5246" y="12607"/>
                  <a:pt x="5216" y="12680"/>
                  <a:pt x="5191" y="12752"/>
                </a:cubicBezTo>
                <a:cubicBezTo>
                  <a:pt x="3611" y="17761"/>
                  <a:pt x="2033" y="22771"/>
                  <a:pt x="450" y="27777"/>
                </a:cubicBezTo>
                <a:cubicBezTo>
                  <a:pt x="50" y="29044"/>
                  <a:pt x="0" y="30310"/>
                  <a:pt x="450" y="31570"/>
                </a:cubicBezTo>
                <a:cubicBezTo>
                  <a:pt x="955" y="32978"/>
                  <a:pt x="1895" y="33963"/>
                  <a:pt x="3343" y="34405"/>
                </a:cubicBezTo>
                <a:cubicBezTo>
                  <a:pt x="3911" y="34578"/>
                  <a:pt x="4486" y="34745"/>
                  <a:pt x="5068" y="34823"/>
                </a:cubicBezTo>
                <a:cubicBezTo>
                  <a:pt x="5226" y="34844"/>
                  <a:pt x="5382" y="34854"/>
                  <a:pt x="5536" y="34854"/>
                </a:cubicBezTo>
                <a:cubicBezTo>
                  <a:pt x="6300" y="34854"/>
                  <a:pt x="7019" y="34602"/>
                  <a:pt x="7689" y="34200"/>
                </a:cubicBezTo>
                <a:cubicBezTo>
                  <a:pt x="8916" y="33465"/>
                  <a:pt x="9734" y="32395"/>
                  <a:pt x="10161" y="31042"/>
                </a:cubicBezTo>
                <a:cubicBezTo>
                  <a:pt x="12659" y="23151"/>
                  <a:pt x="15140" y="15253"/>
                  <a:pt x="17640" y="7362"/>
                </a:cubicBezTo>
                <a:cubicBezTo>
                  <a:pt x="18017" y="6169"/>
                  <a:pt x="17997" y="4999"/>
                  <a:pt x="17565" y="3839"/>
                </a:cubicBezTo>
                <a:cubicBezTo>
                  <a:pt x="17110" y="2609"/>
                  <a:pt x="16342" y="1606"/>
                  <a:pt x="15200" y="943"/>
                </a:cubicBezTo>
                <a:cubicBezTo>
                  <a:pt x="14737" y="676"/>
                  <a:pt x="14204" y="526"/>
                  <a:pt x="13697" y="338"/>
                </a:cubicBezTo>
                <a:cubicBezTo>
                  <a:pt x="13152" y="135"/>
                  <a:pt x="12593" y="0"/>
                  <a:pt x="12015" y="0"/>
                </a:cubicBez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68" name="Google Shape;468;p46"/>
          <p:cNvPicPr preferRelativeResize="0"/>
          <p:nvPr/>
        </p:nvPicPr>
        <p:blipFill rotWithShape="1">
          <a:blip r:embed="rId3">
            <a:alphaModFix/>
          </a:blip>
          <a:srcRect b="5624"/>
          <a:stretch/>
        </p:blipFill>
        <p:spPr>
          <a:xfrm>
            <a:off x="1626475" y="1363675"/>
            <a:ext cx="5892350" cy="32888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69" name="Google Shape;469;p46"/>
          <p:cNvCxnSpPr/>
          <p:nvPr/>
        </p:nvCxnSpPr>
        <p:spPr>
          <a:xfrm rot="10800000">
            <a:off x="6029775" y="3306200"/>
            <a:ext cx="1710900" cy="0"/>
          </a:xfrm>
          <a:prstGeom prst="straightConnector1">
            <a:avLst/>
          </a:prstGeom>
          <a:noFill/>
          <a:ln w="38100" cap="flat" cmpd="sng">
            <a:solidFill>
              <a:srgbClr val="49D1F7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70" name="Google Shape;470;p46"/>
          <p:cNvSpPr txBox="1"/>
          <p:nvPr/>
        </p:nvSpPr>
        <p:spPr>
          <a:xfrm>
            <a:off x="7698425" y="2567450"/>
            <a:ext cx="10983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6"/>
                </a:solidFill>
                <a:latin typeface="Kumbh Sans"/>
                <a:ea typeface="Kumbh Sans"/>
                <a:cs typeface="Kumbh Sans"/>
                <a:sym typeface="Kumbh Sans"/>
              </a:rPr>
              <a:t>Enter Bus Details and Click on Delete to Remove</a:t>
            </a:r>
            <a:endParaRPr b="1">
              <a:solidFill>
                <a:schemeClr val="accent6"/>
              </a:solidFill>
              <a:latin typeface="Kumbh Sans"/>
              <a:ea typeface="Kumbh Sans"/>
              <a:cs typeface="Kumbh Sans"/>
              <a:sym typeface="Kumbh San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CF0A4"/>
        </a:solidFill>
        <a:effectLst/>
      </p:bgPr>
    </p:bg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47"/>
          <p:cNvSpPr txBox="1">
            <a:spLocks noGrp="1"/>
          </p:cNvSpPr>
          <p:nvPr>
            <p:ph type="title"/>
          </p:nvPr>
        </p:nvSpPr>
        <p:spPr>
          <a:xfrm>
            <a:off x="2036675" y="457500"/>
            <a:ext cx="5314500" cy="59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ACF0A4"/>
                </a:solidFill>
              </a:rPr>
              <a:t>BUS ROUTE PAGE</a:t>
            </a:r>
            <a:endParaRPr b="1">
              <a:solidFill>
                <a:srgbClr val="ACF0A4"/>
              </a:solidFill>
            </a:endParaRPr>
          </a:p>
        </p:txBody>
      </p:sp>
      <p:sp>
        <p:nvSpPr>
          <p:cNvPr id="476" name="Google Shape;476;p47"/>
          <p:cNvSpPr txBox="1">
            <a:spLocks noGrp="1"/>
          </p:cNvSpPr>
          <p:nvPr>
            <p:ph type="subTitle" idx="1"/>
          </p:nvPr>
        </p:nvSpPr>
        <p:spPr>
          <a:xfrm>
            <a:off x="1506625" y="1225050"/>
            <a:ext cx="6138900" cy="3536100"/>
          </a:xfrm>
          <a:prstGeom prst="rect">
            <a:avLst/>
          </a:prstGeom>
          <a:ln w="38100" cap="flat" cmpd="sng">
            <a:solidFill>
              <a:srgbClr val="ACF0A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CF0A4"/>
              </a:solidFill>
            </a:endParaRPr>
          </a:p>
        </p:txBody>
      </p:sp>
      <p:cxnSp>
        <p:nvCxnSpPr>
          <p:cNvPr id="477" name="Google Shape;477;p47"/>
          <p:cNvCxnSpPr/>
          <p:nvPr/>
        </p:nvCxnSpPr>
        <p:spPr>
          <a:xfrm>
            <a:off x="2372825" y="1054488"/>
            <a:ext cx="4642200" cy="0"/>
          </a:xfrm>
          <a:prstGeom prst="straightConnector1">
            <a:avLst/>
          </a:prstGeom>
          <a:noFill/>
          <a:ln w="19050" cap="flat" cmpd="sng">
            <a:solidFill>
              <a:srgbClr val="49D1F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78" name="Google Shape;478;p47"/>
          <p:cNvSpPr/>
          <p:nvPr/>
        </p:nvSpPr>
        <p:spPr>
          <a:xfrm rot="-1038801">
            <a:off x="7462672" y="89069"/>
            <a:ext cx="450454" cy="871383"/>
          </a:xfrm>
          <a:custGeom>
            <a:avLst/>
            <a:gdLst/>
            <a:ahLst/>
            <a:cxnLst/>
            <a:rect l="l" t="t" r="r" b="b"/>
            <a:pathLst>
              <a:path w="18018" h="34855" extrusionOk="0">
                <a:moveTo>
                  <a:pt x="12015" y="0"/>
                </a:moveTo>
                <a:cubicBezTo>
                  <a:pt x="11904" y="0"/>
                  <a:pt x="11792" y="5"/>
                  <a:pt x="11679" y="16"/>
                </a:cubicBezTo>
                <a:cubicBezTo>
                  <a:pt x="9656" y="198"/>
                  <a:pt x="8086" y="1126"/>
                  <a:pt x="7123" y="2931"/>
                </a:cubicBezTo>
                <a:cubicBezTo>
                  <a:pt x="6788" y="3556"/>
                  <a:pt x="6181" y="4559"/>
                  <a:pt x="5963" y="5244"/>
                </a:cubicBezTo>
                <a:lnTo>
                  <a:pt x="7148" y="5761"/>
                </a:lnTo>
                <a:cubicBezTo>
                  <a:pt x="7359" y="5094"/>
                  <a:pt x="7861" y="3486"/>
                  <a:pt x="8271" y="2891"/>
                </a:cubicBezTo>
                <a:cubicBezTo>
                  <a:pt x="9072" y="1723"/>
                  <a:pt x="10536" y="1005"/>
                  <a:pt x="11962" y="1005"/>
                </a:cubicBezTo>
                <a:cubicBezTo>
                  <a:pt x="12364" y="1005"/>
                  <a:pt x="12764" y="1063"/>
                  <a:pt x="13144" y="1183"/>
                </a:cubicBezTo>
                <a:cubicBezTo>
                  <a:pt x="13752" y="1373"/>
                  <a:pt x="14377" y="1526"/>
                  <a:pt x="14899" y="1916"/>
                </a:cubicBezTo>
                <a:cubicBezTo>
                  <a:pt x="16252" y="2926"/>
                  <a:pt x="16960" y="4231"/>
                  <a:pt x="16917" y="5874"/>
                </a:cubicBezTo>
                <a:cubicBezTo>
                  <a:pt x="16907" y="6202"/>
                  <a:pt x="16810" y="6722"/>
                  <a:pt x="16710" y="7032"/>
                </a:cubicBezTo>
                <a:cubicBezTo>
                  <a:pt x="14229" y="14905"/>
                  <a:pt x="11752" y="22779"/>
                  <a:pt x="9261" y="30647"/>
                </a:cubicBezTo>
                <a:cubicBezTo>
                  <a:pt x="8859" y="31917"/>
                  <a:pt x="8104" y="32928"/>
                  <a:pt x="6876" y="33520"/>
                </a:cubicBezTo>
                <a:cubicBezTo>
                  <a:pt x="6408" y="33747"/>
                  <a:pt x="5926" y="33869"/>
                  <a:pt x="5435" y="33869"/>
                </a:cubicBezTo>
                <a:cubicBezTo>
                  <a:pt x="5115" y="33869"/>
                  <a:pt x="4792" y="33818"/>
                  <a:pt x="4466" y="33710"/>
                </a:cubicBezTo>
                <a:cubicBezTo>
                  <a:pt x="3998" y="33558"/>
                  <a:pt x="3511" y="33445"/>
                  <a:pt x="3073" y="33228"/>
                </a:cubicBezTo>
                <a:cubicBezTo>
                  <a:pt x="2115" y="32757"/>
                  <a:pt x="1568" y="31952"/>
                  <a:pt x="1290" y="30960"/>
                </a:cubicBezTo>
                <a:cubicBezTo>
                  <a:pt x="1030" y="30030"/>
                  <a:pt x="1095" y="29037"/>
                  <a:pt x="1385" y="28117"/>
                </a:cubicBezTo>
                <a:cubicBezTo>
                  <a:pt x="2963" y="23109"/>
                  <a:pt x="4541" y="18103"/>
                  <a:pt x="6121" y="13097"/>
                </a:cubicBezTo>
                <a:cubicBezTo>
                  <a:pt x="6148" y="13010"/>
                  <a:pt x="6176" y="12920"/>
                  <a:pt x="6208" y="12822"/>
                </a:cubicBezTo>
                <a:cubicBezTo>
                  <a:pt x="6306" y="12402"/>
                  <a:pt x="6030" y="12164"/>
                  <a:pt x="5748" y="12164"/>
                </a:cubicBezTo>
                <a:cubicBezTo>
                  <a:pt x="5552" y="12164"/>
                  <a:pt x="5354" y="12279"/>
                  <a:pt x="5276" y="12527"/>
                </a:cubicBezTo>
                <a:cubicBezTo>
                  <a:pt x="5246" y="12607"/>
                  <a:pt x="5216" y="12680"/>
                  <a:pt x="5191" y="12752"/>
                </a:cubicBezTo>
                <a:cubicBezTo>
                  <a:pt x="3611" y="17761"/>
                  <a:pt x="2033" y="22771"/>
                  <a:pt x="450" y="27777"/>
                </a:cubicBezTo>
                <a:cubicBezTo>
                  <a:pt x="50" y="29044"/>
                  <a:pt x="0" y="30310"/>
                  <a:pt x="450" y="31570"/>
                </a:cubicBezTo>
                <a:cubicBezTo>
                  <a:pt x="955" y="32978"/>
                  <a:pt x="1895" y="33963"/>
                  <a:pt x="3343" y="34405"/>
                </a:cubicBezTo>
                <a:cubicBezTo>
                  <a:pt x="3911" y="34578"/>
                  <a:pt x="4486" y="34745"/>
                  <a:pt x="5068" y="34823"/>
                </a:cubicBezTo>
                <a:cubicBezTo>
                  <a:pt x="5226" y="34844"/>
                  <a:pt x="5382" y="34854"/>
                  <a:pt x="5536" y="34854"/>
                </a:cubicBezTo>
                <a:cubicBezTo>
                  <a:pt x="6300" y="34854"/>
                  <a:pt x="7019" y="34602"/>
                  <a:pt x="7689" y="34200"/>
                </a:cubicBezTo>
                <a:cubicBezTo>
                  <a:pt x="8916" y="33465"/>
                  <a:pt x="9734" y="32395"/>
                  <a:pt x="10161" y="31042"/>
                </a:cubicBezTo>
                <a:cubicBezTo>
                  <a:pt x="12659" y="23151"/>
                  <a:pt x="15140" y="15253"/>
                  <a:pt x="17640" y="7362"/>
                </a:cubicBezTo>
                <a:cubicBezTo>
                  <a:pt x="18017" y="6169"/>
                  <a:pt x="17997" y="4999"/>
                  <a:pt x="17565" y="3839"/>
                </a:cubicBezTo>
                <a:cubicBezTo>
                  <a:pt x="17110" y="2609"/>
                  <a:pt x="16342" y="1606"/>
                  <a:pt x="15200" y="943"/>
                </a:cubicBezTo>
                <a:cubicBezTo>
                  <a:pt x="14737" y="676"/>
                  <a:pt x="14204" y="526"/>
                  <a:pt x="13697" y="338"/>
                </a:cubicBezTo>
                <a:cubicBezTo>
                  <a:pt x="13152" y="135"/>
                  <a:pt x="12593" y="0"/>
                  <a:pt x="12015" y="0"/>
                </a:cubicBez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79" name="Google Shape;479;p47"/>
          <p:cNvPicPr preferRelativeResize="0"/>
          <p:nvPr/>
        </p:nvPicPr>
        <p:blipFill rotWithShape="1">
          <a:blip r:embed="rId3">
            <a:alphaModFix/>
          </a:blip>
          <a:srcRect b="5410"/>
          <a:stretch/>
        </p:blipFill>
        <p:spPr>
          <a:xfrm>
            <a:off x="1615900" y="1321450"/>
            <a:ext cx="5902927" cy="3341651"/>
          </a:xfrm>
          <a:prstGeom prst="rect">
            <a:avLst/>
          </a:prstGeom>
          <a:noFill/>
          <a:ln>
            <a:noFill/>
          </a:ln>
        </p:spPr>
      </p:pic>
      <p:sp>
        <p:nvSpPr>
          <p:cNvPr id="480" name="Google Shape;480;p47"/>
          <p:cNvSpPr txBox="1"/>
          <p:nvPr/>
        </p:nvSpPr>
        <p:spPr>
          <a:xfrm>
            <a:off x="7686300" y="2434000"/>
            <a:ext cx="10983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6"/>
                </a:solidFill>
                <a:latin typeface="Kumbh Sans"/>
                <a:ea typeface="Kumbh Sans"/>
                <a:cs typeface="Kumbh Sans"/>
                <a:sym typeface="Kumbh Sans"/>
              </a:rPr>
              <a:t>Enter Bus Route Details and Click on Add to Enter</a:t>
            </a:r>
            <a:endParaRPr b="1">
              <a:solidFill>
                <a:schemeClr val="accent6"/>
              </a:solidFill>
              <a:latin typeface="Kumbh Sans"/>
              <a:ea typeface="Kumbh Sans"/>
              <a:cs typeface="Kumbh Sans"/>
              <a:sym typeface="Kumbh Sans"/>
            </a:endParaRPr>
          </a:p>
        </p:txBody>
      </p:sp>
      <p:cxnSp>
        <p:nvCxnSpPr>
          <p:cNvPr id="481" name="Google Shape;481;p47"/>
          <p:cNvCxnSpPr/>
          <p:nvPr/>
        </p:nvCxnSpPr>
        <p:spPr>
          <a:xfrm flipH="1">
            <a:off x="6986475" y="3197000"/>
            <a:ext cx="754200" cy="24000"/>
          </a:xfrm>
          <a:prstGeom prst="straightConnector1">
            <a:avLst/>
          </a:prstGeom>
          <a:noFill/>
          <a:ln w="38100" cap="flat" cmpd="sng">
            <a:solidFill>
              <a:srgbClr val="49D1F7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CF0A4"/>
        </a:solidFill>
        <a:effectLst/>
      </p:bgPr>
    </p:bg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48"/>
          <p:cNvSpPr txBox="1">
            <a:spLocks noGrp="1"/>
          </p:cNvSpPr>
          <p:nvPr>
            <p:ph type="title"/>
          </p:nvPr>
        </p:nvSpPr>
        <p:spPr>
          <a:xfrm>
            <a:off x="2042675" y="457500"/>
            <a:ext cx="5302500" cy="59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ACF0A4"/>
                </a:solidFill>
              </a:rPr>
              <a:t>BUS ROUTE PAGE</a:t>
            </a:r>
            <a:endParaRPr b="1">
              <a:solidFill>
                <a:srgbClr val="ACF0A4"/>
              </a:solidFill>
            </a:endParaRPr>
          </a:p>
        </p:txBody>
      </p:sp>
      <p:sp>
        <p:nvSpPr>
          <p:cNvPr id="487" name="Google Shape;487;p48"/>
          <p:cNvSpPr txBox="1">
            <a:spLocks noGrp="1"/>
          </p:cNvSpPr>
          <p:nvPr>
            <p:ph type="subTitle" idx="1"/>
          </p:nvPr>
        </p:nvSpPr>
        <p:spPr>
          <a:xfrm>
            <a:off x="1506625" y="1225050"/>
            <a:ext cx="6138900" cy="3536100"/>
          </a:xfrm>
          <a:prstGeom prst="rect">
            <a:avLst/>
          </a:prstGeom>
          <a:ln w="38100" cap="flat" cmpd="sng">
            <a:solidFill>
              <a:srgbClr val="ACF0A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CF0A4"/>
              </a:solidFill>
            </a:endParaRPr>
          </a:p>
        </p:txBody>
      </p:sp>
      <p:cxnSp>
        <p:nvCxnSpPr>
          <p:cNvPr id="488" name="Google Shape;488;p48"/>
          <p:cNvCxnSpPr/>
          <p:nvPr/>
        </p:nvCxnSpPr>
        <p:spPr>
          <a:xfrm>
            <a:off x="2372825" y="1054488"/>
            <a:ext cx="4642200" cy="0"/>
          </a:xfrm>
          <a:prstGeom prst="straightConnector1">
            <a:avLst/>
          </a:prstGeom>
          <a:noFill/>
          <a:ln w="19050" cap="flat" cmpd="sng">
            <a:solidFill>
              <a:srgbClr val="49D1F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9" name="Google Shape;489;p48"/>
          <p:cNvSpPr/>
          <p:nvPr/>
        </p:nvSpPr>
        <p:spPr>
          <a:xfrm rot="-1038801">
            <a:off x="7462672" y="89069"/>
            <a:ext cx="450454" cy="871383"/>
          </a:xfrm>
          <a:custGeom>
            <a:avLst/>
            <a:gdLst/>
            <a:ahLst/>
            <a:cxnLst/>
            <a:rect l="l" t="t" r="r" b="b"/>
            <a:pathLst>
              <a:path w="18018" h="34855" extrusionOk="0">
                <a:moveTo>
                  <a:pt x="12015" y="0"/>
                </a:moveTo>
                <a:cubicBezTo>
                  <a:pt x="11904" y="0"/>
                  <a:pt x="11792" y="5"/>
                  <a:pt x="11679" y="16"/>
                </a:cubicBezTo>
                <a:cubicBezTo>
                  <a:pt x="9656" y="198"/>
                  <a:pt x="8086" y="1126"/>
                  <a:pt x="7123" y="2931"/>
                </a:cubicBezTo>
                <a:cubicBezTo>
                  <a:pt x="6788" y="3556"/>
                  <a:pt x="6181" y="4559"/>
                  <a:pt x="5963" y="5244"/>
                </a:cubicBezTo>
                <a:lnTo>
                  <a:pt x="7148" y="5761"/>
                </a:lnTo>
                <a:cubicBezTo>
                  <a:pt x="7359" y="5094"/>
                  <a:pt x="7861" y="3486"/>
                  <a:pt x="8271" y="2891"/>
                </a:cubicBezTo>
                <a:cubicBezTo>
                  <a:pt x="9072" y="1723"/>
                  <a:pt x="10536" y="1005"/>
                  <a:pt x="11962" y="1005"/>
                </a:cubicBezTo>
                <a:cubicBezTo>
                  <a:pt x="12364" y="1005"/>
                  <a:pt x="12764" y="1063"/>
                  <a:pt x="13144" y="1183"/>
                </a:cubicBezTo>
                <a:cubicBezTo>
                  <a:pt x="13752" y="1373"/>
                  <a:pt x="14377" y="1526"/>
                  <a:pt x="14899" y="1916"/>
                </a:cubicBezTo>
                <a:cubicBezTo>
                  <a:pt x="16252" y="2926"/>
                  <a:pt x="16960" y="4231"/>
                  <a:pt x="16917" y="5874"/>
                </a:cubicBezTo>
                <a:cubicBezTo>
                  <a:pt x="16907" y="6202"/>
                  <a:pt x="16810" y="6722"/>
                  <a:pt x="16710" y="7032"/>
                </a:cubicBezTo>
                <a:cubicBezTo>
                  <a:pt x="14229" y="14905"/>
                  <a:pt x="11752" y="22779"/>
                  <a:pt x="9261" y="30647"/>
                </a:cubicBezTo>
                <a:cubicBezTo>
                  <a:pt x="8859" y="31917"/>
                  <a:pt x="8104" y="32928"/>
                  <a:pt x="6876" y="33520"/>
                </a:cubicBezTo>
                <a:cubicBezTo>
                  <a:pt x="6408" y="33747"/>
                  <a:pt x="5926" y="33869"/>
                  <a:pt x="5435" y="33869"/>
                </a:cubicBezTo>
                <a:cubicBezTo>
                  <a:pt x="5115" y="33869"/>
                  <a:pt x="4792" y="33818"/>
                  <a:pt x="4466" y="33710"/>
                </a:cubicBezTo>
                <a:cubicBezTo>
                  <a:pt x="3998" y="33558"/>
                  <a:pt x="3511" y="33445"/>
                  <a:pt x="3073" y="33228"/>
                </a:cubicBezTo>
                <a:cubicBezTo>
                  <a:pt x="2115" y="32757"/>
                  <a:pt x="1568" y="31952"/>
                  <a:pt x="1290" y="30960"/>
                </a:cubicBezTo>
                <a:cubicBezTo>
                  <a:pt x="1030" y="30030"/>
                  <a:pt x="1095" y="29037"/>
                  <a:pt x="1385" y="28117"/>
                </a:cubicBezTo>
                <a:cubicBezTo>
                  <a:pt x="2963" y="23109"/>
                  <a:pt x="4541" y="18103"/>
                  <a:pt x="6121" y="13097"/>
                </a:cubicBezTo>
                <a:cubicBezTo>
                  <a:pt x="6148" y="13010"/>
                  <a:pt x="6176" y="12920"/>
                  <a:pt x="6208" y="12822"/>
                </a:cubicBezTo>
                <a:cubicBezTo>
                  <a:pt x="6306" y="12402"/>
                  <a:pt x="6030" y="12164"/>
                  <a:pt x="5748" y="12164"/>
                </a:cubicBezTo>
                <a:cubicBezTo>
                  <a:pt x="5552" y="12164"/>
                  <a:pt x="5354" y="12279"/>
                  <a:pt x="5276" y="12527"/>
                </a:cubicBezTo>
                <a:cubicBezTo>
                  <a:pt x="5246" y="12607"/>
                  <a:pt x="5216" y="12680"/>
                  <a:pt x="5191" y="12752"/>
                </a:cubicBezTo>
                <a:cubicBezTo>
                  <a:pt x="3611" y="17761"/>
                  <a:pt x="2033" y="22771"/>
                  <a:pt x="450" y="27777"/>
                </a:cubicBezTo>
                <a:cubicBezTo>
                  <a:pt x="50" y="29044"/>
                  <a:pt x="0" y="30310"/>
                  <a:pt x="450" y="31570"/>
                </a:cubicBezTo>
                <a:cubicBezTo>
                  <a:pt x="955" y="32978"/>
                  <a:pt x="1895" y="33963"/>
                  <a:pt x="3343" y="34405"/>
                </a:cubicBezTo>
                <a:cubicBezTo>
                  <a:pt x="3911" y="34578"/>
                  <a:pt x="4486" y="34745"/>
                  <a:pt x="5068" y="34823"/>
                </a:cubicBezTo>
                <a:cubicBezTo>
                  <a:pt x="5226" y="34844"/>
                  <a:pt x="5382" y="34854"/>
                  <a:pt x="5536" y="34854"/>
                </a:cubicBezTo>
                <a:cubicBezTo>
                  <a:pt x="6300" y="34854"/>
                  <a:pt x="7019" y="34602"/>
                  <a:pt x="7689" y="34200"/>
                </a:cubicBezTo>
                <a:cubicBezTo>
                  <a:pt x="8916" y="33465"/>
                  <a:pt x="9734" y="32395"/>
                  <a:pt x="10161" y="31042"/>
                </a:cubicBezTo>
                <a:cubicBezTo>
                  <a:pt x="12659" y="23151"/>
                  <a:pt x="15140" y="15253"/>
                  <a:pt x="17640" y="7362"/>
                </a:cubicBezTo>
                <a:cubicBezTo>
                  <a:pt x="18017" y="6169"/>
                  <a:pt x="17997" y="4999"/>
                  <a:pt x="17565" y="3839"/>
                </a:cubicBezTo>
                <a:cubicBezTo>
                  <a:pt x="17110" y="2609"/>
                  <a:pt x="16342" y="1606"/>
                  <a:pt x="15200" y="943"/>
                </a:cubicBezTo>
                <a:cubicBezTo>
                  <a:pt x="14737" y="676"/>
                  <a:pt x="14204" y="526"/>
                  <a:pt x="13697" y="338"/>
                </a:cubicBezTo>
                <a:cubicBezTo>
                  <a:pt x="13152" y="135"/>
                  <a:pt x="12593" y="0"/>
                  <a:pt x="12015" y="0"/>
                </a:cubicBez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90" name="Google Shape;490;p48"/>
          <p:cNvPicPr preferRelativeResize="0"/>
          <p:nvPr/>
        </p:nvPicPr>
        <p:blipFill rotWithShape="1">
          <a:blip r:embed="rId3">
            <a:alphaModFix/>
          </a:blip>
          <a:srcRect b="5624"/>
          <a:stretch/>
        </p:blipFill>
        <p:spPr>
          <a:xfrm>
            <a:off x="1605375" y="1321450"/>
            <a:ext cx="5924024" cy="3341651"/>
          </a:xfrm>
          <a:prstGeom prst="rect">
            <a:avLst/>
          </a:prstGeom>
          <a:noFill/>
          <a:ln>
            <a:noFill/>
          </a:ln>
        </p:spPr>
      </p:pic>
      <p:sp>
        <p:nvSpPr>
          <p:cNvPr id="491" name="Google Shape;491;p48"/>
          <p:cNvSpPr txBox="1"/>
          <p:nvPr/>
        </p:nvSpPr>
        <p:spPr>
          <a:xfrm>
            <a:off x="7649900" y="2434850"/>
            <a:ext cx="10983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6"/>
                </a:solidFill>
                <a:latin typeface="Kumbh Sans"/>
                <a:ea typeface="Kumbh Sans"/>
                <a:cs typeface="Kumbh Sans"/>
                <a:sym typeface="Kumbh Sans"/>
              </a:rPr>
              <a:t>Enter Bus Route Details and Click on Delete to Remove</a:t>
            </a:r>
            <a:endParaRPr b="1">
              <a:solidFill>
                <a:schemeClr val="accent6"/>
              </a:solidFill>
              <a:latin typeface="Kumbh Sans"/>
              <a:ea typeface="Kumbh Sans"/>
              <a:cs typeface="Kumbh Sans"/>
              <a:sym typeface="Kumbh Sans"/>
            </a:endParaRPr>
          </a:p>
        </p:txBody>
      </p:sp>
      <p:cxnSp>
        <p:nvCxnSpPr>
          <p:cNvPr id="492" name="Google Shape;492;p48"/>
          <p:cNvCxnSpPr/>
          <p:nvPr/>
        </p:nvCxnSpPr>
        <p:spPr>
          <a:xfrm flipH="1">
            <a:off x="6986475" y="3197000"/>
            <a:ext cx="754200" cy="24000"/>
          </a:xfrm>
          <a:prstGeom prst="straightConnector1">
            <a:avLst/>
          </a:prstGeom>
          <a:noFill/>
          <a:ln w="38100" cap="flat" cmpd="sng">
            <a:solidFill>
              <a:srgbClr val="49D1F7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CF0A4"/>
        </a:solidFill>
        <a:effectLst/>
      </p:bgPr>
    </p:bg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1"/>
          <p:cNvSpPr txBox="1">
            <a:spLocks noGrp="1"/>
          </p:cNvSpPr>
          <p:nvPr>
            <p:ph type="subTitle" idx="14"/>
          </p:nvPr>
        </p:nvSpPr>
        <p:spPr>
          <a:xfrm>
            <a:off x="1530475" y="1456625"/>
            <a:ext cx="2416200" cy="79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CF0A4"/>
                </a:solidFill>
              </a:rPr>
              <a:t>HOME SECTION</a:t>
            </a:r>
            <a:endParaRPr>
              <a:solidFill>
                <a:srgbClr val="ACF0A4"/>
              </a:solidFill>
            </a:endParaRPr>
          </a:p>
        </p:txBody>
      </p:sp>
      <p:sp>
        <p:nvSpPr>
          <p:cNvPr id="296" name="Google Shape;296;p31"/>
          <p:cNvSpPr txBox="1">
            <a:spLocks noGrp="1"/>
          </p:cNvSpPr>
          <p:nvPr>
            <p:ph type="title"/>
          </p:nvPr>
        </p:nvSpPr>
        <p:spPr>
          <a:xfrm>
            <a:off x="646534" y="1456634"/>
            <a:ext cx="769500" cy="698100"/>
          </a:xfrm>
          <a:prstGeom prst="rect">
            <a:avLst/>
          </a:prstGeom>
          <a:ln w="9525" cap="flat" cmpd="sng">
            <a:solidFill>
              <a:srgbClr val="49D1F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CF0A4"/>
                </a:solidFill>
              </a:rPr>
              <a:t>01</a:t>
            </a:r>
            <a:endParaRPr>
              <a:solidFill>
                <a:srgbClr val="ACF0A4"/>
              </a:solidFill>
            </a:endParaRPr>
          </a:p>
        </p:txBody>
      </p:sp>
      <p:sp>
        <p:nvSpPr>
          <p:cNvPr id="297" name="Google Shape;297;p31"/>
          <p:cNvSpPr txBox="1">
            <a:spLocks noGrp="1"/>
          </p:cNvSpPr>
          <p:nvPr>
            <p:ph type="title" idx="2"/>
          </p:nvPr>
        </p:nvSpPr>
        <p:spPr>
          <a:xfrm>
            <a:off x="646534" y="3119005"/>
            <a:ext cx="769500" cy="698100"/>
          </a:xfrm>
          <a:prstGeom prst="rect">
            <a:avLst/>
          </a:prstGeom>
          <a:ln w="9525" cap="flat" cmpd="sng">
            <a:solidFill>
              <a:srgbClr val="49D1F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CF0A4"/>
                </a:solidFill>
              </a:rPr>
              <a:t>02</a:t>
            </a:r>
            <a:endParaRPr>
              <a:solidFill>
                <a:srgbClr val="ACF0A4"/>
              </a:solidFill>
            </a:endParaRPr>
          </a:p>
        </p:txBody>
      </p:sp>
      <p:sp>
        <p:nvSpPr>
          <p:cNvPr id="298" name="Google Shape;298;p31"/>
          <p:cNvSpPr txBox="1">
            <a:spLocks noGrp="1"/>
          </p:cNvSpPr>
          <p:nvPr>
            <p:ph type="title" idx="6"/>
          </p:nvPr>
        </p:nvSpPr>
        <p:spPr>
          <a:xfrm>
            <a:off x="4681573" y="1456635"/>
            <a:ext cx="769500" cy="698100"/>
          </a:xfrm>
          <a:prstGeom prst="rect">
            <a:avLst/>
          </a:prstGeom>
          <a:ln w="9525" cap="flat" cmpd="sng">
            <a:solidFill>
              <a:srgbClr val="49D1F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CF0A4"/>
                </a:solidFill>
              </a:rPr>
              <a:t>03</a:t>
            </a:r>
            <a:endParaRPr>
              <a:solidFill>
                <a:srgbClr val="ACF0A4"/>
              </a:solidFill>
            </a:endParaRPr>
          </a:p>
        </p:txBody>
      </p:sp>
      <p:sp>
        <p:nvSpPr>
          <p:cNvPr id="299" name="Google Shape;299;p31"/>
          <p:cNvSpPr txBox="1">
            <a:spLocks noGrp="1"/>
          </p:cNvSpPr>
          <p:nvPr>
            <p:ph type="title" idx="8"/>
          </p:nvPr>
        </p:nvSpPr>
        <p:spPr>
          <a:xfrm>
            <a:off x="4634242" y="3118993"/>
            <a:ext cx="769500" cy="698100"/>
          </a:xfrm>
          <a:prstGeom prst="rect">
            <a:avLst/>
          </a:prstGeom>
          <a:ln w="9525" cap="flat" cmpd="sng">
            <a:solidFill>
              <a:srgbClr val="49D1F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CF0A4"/>
                </a:solidFill>
              </a:rPr>
              <a:t>04</a:t>
            </a:r>
            <a:endParaRPr>
              <a:solidFill>
                <a:srgbClr val="ACF0A4"/>
              </a:solidFill>
            </a:endParaRPr>
          </a:p>
        </p:txBody>
      </p:sp>
      <p:sp>
        <p:nvSpPr>
          <p:cNvPr id="300" name="Google Shape;300;p31"/>
          <p:cNvSpPr txBox="1">
            <a:spLocks noGrp="1"/>
          </p:cNvSpPr>
          <p:nvPr>
            <p:ph type="title" idx="13"/>
          </p:nvPr>
        </p:nvSpPr>
        <p:spPr>
          <a:xfrm>
            <a:off x="814800" y="540900"/>
            <a:ext cx="7514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CF0A4"/>
                </a:solidFill>
              </a:rPr>
              <a:t>TABLE OF </a:t>
            </a:r>
            <a:r>
              <a:rPr lang="en" b="1">
                <a:solidFill>
                  <a:srgbClr val="ACF0A4"/>
                </a:solidFill>
                <a:latin typeface="Josefin Sans"/>
                <a:ea typeface="Josefin Sans"/>
                <a:cs typeface="Josefin Sans"/>
                <a:sym typeface="Josefin Sans"/>
              </a:rPr>
              <a:t>CONTENTS</a:t>
            </a:r>
            <a:endParaRPr b="1">
              <a:solidFill>
                <a:srgbClr val="ACF0A4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301" name="Google Shape;301;p31"/>
          <p:cNvSpPr txBox="1">
            <a:spLocks noGrp="1"/>
          </p:cNvSpPr>
          <p:nvPr>
            <p:ph type="subTitle" idx="15"/>
          </p:nvPr>
        </p:nvSpPr>
        <p:spPr>
          <a:xfrm>
            <a:off x="1530474" y="3100000"/>
            <a:ext cx="2523000" cy="84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ACF0A4"/>
                </a:solidFill>
              </a:rPr>
              <a:t>SEAT BOOKING SECTION</a:t>
            </a:r>
            <a:endParaRPr dirty="0">
              <a:solidFill>
                <a:srgbClr val="ACF0A4"/>
              </a:solidFill>
            </a:endParaRPr>
          </a:p>
        </p:txBody>
      </p:sp>
      <p:sp>
        <p:nvSpPr>
          <p:cNvPr id="302" name="Google Shape;302;p31"/>
          <p:cNvSpPr txBox="1">
            <a:spLocks noGrp="1"/>
          </p:cNvSpPr>
          <p:nvPr>
            <p:ph type="subTitle" idx="17"/>
          </p:nvPr>
        </p:nvSpPr>
        <p:spPr>
          <a:xfrm>
            <a:off x="5626500" y="1381175"/>
            <a:ext cx="3009600" cy="84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CF0A4"/>
                </a:solidFill>
              </a:rPr>
              <a:t>CHECK BOOKED SEAT SECTION</a:t>
            </a:r>
            <a:endParaRPr>
              <a:solidFill>
                <a:srgbClr val="ACF0A4"/>
              </a:solidFill>
            </a:endParaRPr>
          </a:p>
        </p:txBody>
      </p:sp>
      <p:sp>
        <p:nvSpPr>
          <p:cNvPr id="303" name="Google Shape;303;p31"/>
          <p:cNvSpPr txBox="1">
            <a:spLocks noGrp="1"/>
          </p:cNvSpPr>
          <p:nvPr>
            <p:ph type="subTitle" idx="18"/>
          </p:nvPr>
        </p:nvSpPr>
        <p:spPr>
          <a:xfrm>
            <a:off x="5579175" y="3128660"/>
            <a:ext cx="2691900" cy="79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CF0A4"/>
                </a:solidFill>
              </a:rPr>
              <a:t>ADD BUS DETAILS SECTION</a:t>
            </a:r>
            <a:endParaRPr>
              <a:solidFill>
                <a:srgbClr val="ACF0A4"/>
              </a:solidFill>
            </a:endParaRPr>
          </a:p>
        </p:txBody>
      </p:sp>
      <p:cxnSp>
        <p:nvCxnSpPr>
          <p:cNvPr id="304" name="Google Shape;304;p31"/>
          <p:cNvCxnSpPr/>
          <p:nvPr/>
        </p:nvCxnSpPr>
        <p:spPr>
          <a:xfrm>
            <a:off x="4279835" y="1319602"/>
            <a:ext cx="0" cy="3288900"/>
          </a:xfrm>
          <a:prstGeom prst="straightConnector1">
            <a:avLst/>
          </a:prstGeom>
          <a:noFill/>
          <a:ln w="19050" cap="flat" cmpd="sng">
            <a:solidFill>
              <a:srgbClr val="49D1F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5" name="Google Shape;305;p31"/>
          <p:cNvSpPr/>
          <p:nvPr/>
        </p:nvSpPr>
        <p:spPr>
          <a:xfrm rot="-1038801">
            <a:off x="7462672" y="89069"/>
            <a:ext cx="450454" cy="871383"/>
          </a:xfrm>
          <a:custGeom>
            <a:avLst/>
            <a:gdLst/>
            <a:ahLst/>
            <a:cxnLst/>
            <a:rect l="l" t="t" r="r" b="b"/>
            <a:pathLst>
              <a:path w="18018" h="34855" extrusionOk="0">
                <a:moveTo>
                  <a:pt x="12015" y="0"/>
                </a:moveTo>
                <a:cubicBezTo>
                  <a:pt x="11904" y="0"/>
                  <a:pt x="11792" y="5"/>
                  <a:pt x="11679" y="16"/>
                </a:cubicBezTo>
                <a:cubicBezTo>
                  <a:pt x="9656" y="198"/>
                  <a:pt x="8086" y="1126"/>
                  <a:pt x="7123" y="2931"/>
                </a:cubicBezTo>
                <a:cubicBezTo>
                  <a:pt x="6788" y="3556"/>
                  <a:pt x="6181" y="4559"/>
                  <a:pt x="5963" y="5244"/>
                </a:cubicBezTo>
                <a:lnTo>
                  <a:pt x="7148" y="5761"/>
                </a:lnTo>
                <a:cubicBezTo>
                  <a:pt x="7359" y="5094"/>
                  <a:pt x="7861" y="3486"/>
                  <a:pt x="8271" y="2891"/>
                </a:cubicBezTo>
                <a:cubicBezTo>
                  <a:pt x="9072" y="1723"/>
                  <a:pt x="10536" y="1005"/>
                  <a:pt x="11962" y="1005"/>
                </a:cubicBezTo>
                <a:cubicBezTo>
                  <a:pt x="12364" y="1005"/>
                  <a:pt x="12764" y="1063"/>
                  <a:pt x="13144" y="1183"/>
                </a:cubicBezTo>
                <a:cubicBezTo>
                  <a:pt x="13752" y="1373"/>
                  <a:pt x="14377" y="1526"/>
                  <a:pt x="14899" y="1916"/>
                </a:cubicBezTo>
                <a:cubicBezTo>
                  <a:pt x="16252" y="2926"/>
                  <a:pt x="16960" y="4231"/>
                  <a:pt x="16917" y="5874"/>
                </a:cubicBezTo>
                <a:cubicBezTo>
                  <a:pt x="16907" y="6202"/>
                  <a:pt x="16810" y="6722"/>
                  <a:pt x="16710" y="7032"/>
                </a:cubicBezTo>
                <a:cubicBezTo>
                  <a:pt x="14229" y="14905"/>
                  <a:pt x="11752" y="22779"/>
                  <a:pt x="9261" y="30647"/>
                </a:cubicBezTo>
                <a:cubicBezTo>
                  <a:pt x="8859" y="31917"/>
                  <a:pt x="8104" y="32928"/>
                  <a:pt x="6876" y="33520"/>
                </a:cubicBezTo>
                <a:cubicBezTo>
                  <a:pt x="6408" y="33747"/>
                  <a:pt x="5926" y="33869"/>
                  <a:pt x="5435" y="33869"/>
                </a:cubicBezTo>
                <a:cubicBezTo>
                  <a:pt x="5115" y="33869"/>
                  <a:pt x="4792" y="33818"/>
                  <a:pt x="4466" y="33710"/>
                </a:cubicBezTo>
                <a:cubicBezTo>
                  <a:pt x="3998" y="33558"/>
                  <a:pt x="3511" y="33445"/>
                  <a:pt x="3073" y="33228"/>
                </a:cubicBezTo>
                <a:cubicBezTo>
                  <a:pt x="2115" y="32757"/>
                  <a:pt x="1568" y="31952"/>
                  <a:pt x="1290" y="30960"/>
                </a:cubicBezTo>
                <a:cubicBezTo>
                  <a:pt x="1030" y="30030"/>
                  <a:pt x="1095" y="29037"/>
                  <a:pt x="1385" y="28117"/>
                </a:cubicBezTo>
                <a:cubicBezTo>
                  <a:pt x="2963" y="23109"/>
                  <a:pt x="4541" y="18103"/>
                  <a:pt x="6121" y="13097"/>
                </a:cubicBezTo>
                <a:cubicBezTo>
                  <a:pt x="6148" y="13010"/>
                  <a:pt x="6176" y="12920"/>
                  <a:pt x="6208" y="12822"/>
                </a:cubicBezTo>
                <a:cubicBezTo>
                  <a:pt x="6306" y="12402"/>
                  <a:pt x="6030" y="12164"/>
                  <a:pt x="5748" y="12164"/>
                </a:cubicBezTo>
                <a:cubicBezTo>
                  <a:pt x="5552" y="12164"/>
                  <a:pt x="5354" y="12279"/>
                  <a:pt x="5276" y="12527"/>
                </a:cubicBezTo>
                <a:cubicBezTo>
                  <a:pt x="5246" y="12607"/>
                  <a:pt x="5216" y="12680"/>
                  <a:pt x="5191" y="12752"/>
                </a:cubicBezTo>
                <a:cubicBezTo>
                  <a:pt x="3611" y="17761"/>
                  <a:pt x="2033" y="22771"/>
                  <a:pt x="450" y="27777"/>
                </a:cubicBezTo>
                <a:cubicBezTo>
                  <a:pt x="50" y="29044"/>
                  <a:pt x="0" y="30310"/>
                  <a:pt x="450" y="31570"/>
                </a:cubicBezTo>
                <a:cubicBezTo>
                  <a:pt x="955" y="32978"/>
                  <a:pt x="1895" y="33963"/>
                  <a:pt x="3343" y="34405"/>
                </a:cubicBezTo>
                <a:cubicBezTo>
                  <a:pt x="3911" y="34578"/>
                  <a:pt x="4486" y="34745"/>
                  <a:pt x="5068" y="34823"/>
                </a:cubicBezTo>
                <a:cubicBezTo>
                  <a:pt x="5226" y="34844"/>
                  <a:pt x="5382" y="34854"/>
                  <a:pt x="5536" y="34854"/>
                </a:cubicBezTo>
                <a:cubicBezTo>
                  <a:pt x="6300" y="34854"/>
                  <a:pt x="7019" y="34602"/>
                  <a:pt x="7689" y="34200"/>
                </a:cubicBezTo>
                <a:cubicBezTo>
                  <a:pt x="8916" y="33465"/>
                  <a:pt x="9734" y="32395"/>
                  <a:pt x="10161" y="31042"/>
                </a:cubicBezTo>
                <a:cubicBezTo>
                  <a:pt x="12659" y="23151"/>
                  <a:pt x="15140" y="15253"/>
                  <a:pt x="17640" y="7362"/>
                </a:cubicBezTo>
                <a:cubicBezTo>
                  <a:pt x="18017" y="6169"/>
                  <a:pt x="17997" y="4999"/>
                  <a:pt x="17565" y="3839"/>
                </a:cubicBezTo>
                <a:cubicBezTo>
                  <a:pt x="17110" y="2609"/>
                  <a:pt x="16342" y="1606"/>
                  <a:pt x="15200" y="943"/>
                </a:cubicBezTo>
                <a:cubicBezTo>
                  <a:pt x="14737" y="676"/>
                  <a:pt x="14204" y="526"/>
                  <a:pt x="13697" y="338"/>
                </a:cubicBezTo>
                <a:cubicBezTo>
                  <a:pt x="13152" y="135"/>
                  <a:pt x="12593" y="0"/>
                  <a:pt x="12015" y="0"/>
                </a:cubicBez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CF0A4"/>
        </a:solidFill>
        <a:effectLst/>
      </p:bgPr>
    </p:bg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49"/>
          <p:cNvSpPr txBox="1">
            <a:spLocks noGrp="1"/>
          </p:cNvSpPr>
          <p:nvPr>
            <p:ph type="title"/>
          </p:nvPr>
        </p:nvSpPr>
        <p:spPr>
          <a:xfrm>
            <a:off x="1870225" y="457500"/>
            <a:ext cx="5411700" cy="59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ACF0A4"/>
                </a:solidFill>
              </a:rPr>
              <a:t>BUS RUNNING PAGE</a:t>
            </a:r>
            <a:endParaRPr b="1">
              <a:solidFill>
                <a:srgbClr val="ACF0A4"/>
              </a:solidFill>
            </a:endParaRPr>
          </a:p>
        </p:txBody>
      </p:sp>
      <p:sp>
        <p:nvSpPr>
          <p:cNvPr id="498" name="Google Shape;498;p49"/>
          <p:cNvSpPr txBox="1">
            <a:spLocks noGrp="1"/>
          </p:cNvSpPr>
          <p:nvPr>
            <p:ph type="subTitle" idx="1"/>
          </p:nvPr>
        </p:nvSpPr>
        <p:spPr>
          <a:xfrm>
            <a:off x="1506625" y="1225050"/>
            <a:ext cx="6138900" cy="3536100"/>
          </a:xfrm>
          <a:prstGeom prst="rect">
            <a:avLst/>
          </a:prstGeom>
          <a:ln w="38100" cap="flat" cmpd="sng">
            <a:solidFill>
              <a:srgbClr val="ACF0A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CF0A4"/>
              </a:solidFill>
            </a:endParaRPr>
          </a:p>
        </p:txBody>
      </p:sp>
      <p:cxnSp>
        <p:nvCxnSpPr>
          <p:cNvPr id="499" name="Google Shape;499;p49"/>
          <p:cNvCxnSpPr/>
          <p:nvPr/>
        </p:nvCxnSpPr>
        <p:spPr>
          <a:xfrm>
            <a:off x="2254975" y="1054488"/>
            <a:ext cx="4642200" cy="0"/>
          </a:xfrm>
          <a:prstGeom prst="straightConnector1">
            <a:avLst/>
          </a:prstGeom>
          <a:noFill/>
          <a:ln w="19050" cap="flat" cmpd="sng">
            <a:solidFill>
              <a:srgbClr val="49D1F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00" name="Google Shape;500;p49"/>
          <p:cNvSpPr/>
          <p:nvPr/>
        </p:nvSpPr>
        <p:spPr>
          <a:xfrm rot="-1038801">
            <a:off x="7462672" y="89069"/>
            <a:ext cx="450454" cy="871383"/>
          </a:xfrm>
          <a:custGeom>
            <a:avLst/>
            <a:gdLst/>
            <a:ahLst/>
            <a:cxnLst/>
            <a:rect l="l" t="t" r="r" b="b"/>
            <a:pathLst>
              <a:path w="18018" h="34855" extrusionOk="0">
                <a:moveTo>
                  <a:pt x="12015" y="0"/>
                </a:moveTo>
                <a:cubicBezTo>
                  <a:pt x="11904" y="0"/>
                  <a:pt x="11792" y="5"/>
                  <a:pt x="11679" y="16"/>
                </a:cubicBezTo>
                <a:cubicBezTo>
                  <a:pt x="9656" y="198"/>
                  <a:pt x="8086" y="1126"/>
                  <a:pt x="7123" y="2931"/>
                </a:cubicBezTo>
                <a:cubicBezTo>
                  <a:pt x="6788" y="3556"/>
                  <a:pt x="6181" y="4559"/>
                  <a:pt x="5963" y="5244"/>
                </a:cubicBezTo>
                <a:lnTo>
                  <a:pt x="7148" y="5761"/>
                </a:lnTo>
                <a:cubicBezTo>
                  <a:pt x="7359" y="5094"/>
                  <a:pt x="7861" y="3486"/>
                  <a:pt x="8271" y="2891"/>
                </a:cubicBezTo>
                <a:cubicBezTo>
                  <a:pt x="9072" y="1723"/>
                  <a:pt x="10536" y="1005"/>
                  <a:pt x="11962" y="1005"/>
                </a:cubicBezTo>
                <a:cubicBezTo>
                  <a:pt x="12364" y="1005"/>
                  <a:pt x="12764" y="1063"/>
                  <a:pt x="13144" y="1183"/>
                </a:cubicBezTo>
                <a:cubicBezTo>
                  <a:pt x="13752" y="1373"/>
                  <a:pt x="14377" y="1526"/>
                  <a:pt x="14899" y="1916"/>
                </a:cubicBezTo>
                <a:cubicBezTo>
                  <a:pt x="16252" y="2926"/>
                  <a:pt x="16960" y="4231"/>
                  <a:pt x="16917" y="5874"/>
                </a:cubicBezTo>
                <a:cubicBezTo>
                  <a:pt x="16907" y="6202"/>
                  <a:pt x="16810" y="6722"/>
                  <a:pt x="16710" y="7032"/>
                </a:cubicBezTo>
                <a:cubicBezTo>
                  <a:pt x="14229" y="14905"/>
                  <a:pt x="11752" y="22779"/>
                  <a:pt x="9261" y="30647"/>
                </a:cubicBezTo>
                <a:cubicBezTo>
                  <a:pt x="8859" y="31917"/>
                  <a:pt x="8104" y="32928"/>
                  <a:pt x="6876" y="33520"/>
                </a:cubicBezTo>
                <a:cubicBezTo>
                  <a:pt x="6408" y="33747"/>
                  <a:pt x="5926" y="33869"/>
                  <a:pt x="5435" y="33869"/>
                </a:cubicBezTo>
                <a:cubicBezTo>
                  <a:pt x="5115" y="33869"/>
                  <a:pt x="4792" y="33818"/>
                  <a:pt x="4466" y="33710"/>
                </a:cubicBezTo>
                <a:cubicBezTo>
                  <a:pt x="3998" y="33558"/>
                  <a:pt x="3511" y="33445"/>
                  <a:pt x="3073" y="33228"/>
                </a:cubicBezTo>
                <a:cubicBezTo>
                  <a:pt x="2115" y="32757"/>
                  <a:pt x="1568" y="31952"/>
                  <a:pt x="1290" y="30960"/>
                </a:cubicBezTo>
                <a:cubicBezTo>
                  <a:pt x="1030" y="30030"/>
                  <a:pt x="1095" y="29037"/>
                  <a:pt x="1385" y="28117"/>
                </a:cubicBezTo>
                <a:cubicBezTo>
                  <a:pt x="2963" y="23109"/>
                  <a:pt x="4541" y="18103"/>
                  <a:pt x="6121" y="13097"/>
                </a:cubicBezTo>
                <a:cubicBezTo>
                  <a:pt x="6148" y="13010"/>
                  <a:pt x="6176" y="12920"/>
                  <a:pt x="6208" y="12822"/>
                </a:cubicBezTo>
                <a:cubicBezTo>
                  <a:pt x="6306" y="12402"/>
                  <a:pt x="6030" y="12164"/>
                  <a:pt x="5748" y="12164"/>
                </a:cubicBezTo>
                <a:cubicBezTo>
                  <a:pt x="5552" y="12164"/>
                  <a:pt x="5354" y="12279"/>
                  <a:pt x="5276" y="12527"/>
                </a:cubicBezTo>
                <a:cubicBezTo>
                  <a:pt x="5246" y="12607"/>
                  <a:pt x="5216" y="12680"/>
                  <a:pt x="5191" y="12752"/>
                </a:cubicBezTo>
                <a:cubicBezTo>
                  <a:pt x="3611" y="17761"/>
                  <a:pt x="2033" y="22771"/>
                  <a:pt x="450" y="27777"/>
                </a:cubicBezTo>
                <a:cubicBezTo>
                  <a:pt x="50" y="29044"/>
                  <a:pt x="0" y="30310"/>
                  <a:pt x="450" y="31570"/>
                </a:cubicBezTo>
                <a:cubicBezTo>
                  <a:pt x="955" y="32978"/>
                  <a:pt x="1895" y="33963"/>
                  <a:pt x="3343" y="34405"/>
                </a:cubicBezTo>
                <a:cubicBezTo>
                  <a:pt x="3911" y="34578"/>
                  <a:pt x="4486" y="34745"/>
                  <a:pt x="5068" y="34823"/>
                </a:cubicBezTo>
                <a:cubicBezTo>
                  <a:pt x="5226" y="34844"/>
                  <a:pt x="5382" y="34854"/>
                  <a:pt x="5536" y="34854"/>
                </a:cubicBezTo>
                <a:cubicBezTo>
                  <a:pt x="6300" y="34854"/>
                  <a:pt x="7019" y="34602"/>
                  <a:pt x="7689" y="34200"/>
                </a:cubicBezTo>
                <a:cubicBezTo>
                  <a:pt x="8916" y="33465"/>
                  <a:pt x="9734" y="32395"/>
                  <a:pt x="10161" y="31042"/>
                </a:cubicBezTo>
                <a:cubicBezTo>
                  <a:pt x="12659" y="23151"/>
                  <a:pt x="15140" y="15253"/>
                  <a:pt x="17640" y="7362"/>
                </a:cubicBezTo>
                <a:cubicBezTo>
                  <a:pt x="18017" y="6169"/>
                  <a:pt x="17997" y="4999"/>
                  <a:pt x="17565" y="3839"/>
                </a:cubicBezTo>
                <a:cubicBezTo>
                  <a:pt x="17110" y="2609"/>
                  <a:pt x="16342" y="1606"/>
                  <a:pt x="15200" y="943"/>
                </a:cubicBezTo>
                <a:cubicBezTo>
                  <a:pt x="14737" y="676"/>
                  <a:pt x="14204" y="526"/>
                  <a:pt x="13697" y="338"/>
                </a:cubicBezTo>
                <a:cubicBezTo>
                  <a:pt x="13152" y="135"/>
                  <a:pt x="12593" y="0"/>
                  <a:pt x="12015" y="0"/>
                </a:cubicBez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01" name="Google Shape;501;p49"/>
          <p:cNvPicPr preferRelativeResize="0"/>
          <p:nvPr/>
        </p:nvPicPr>
        <p:blipFill rotWithShape="1">
          <a:blip r:embed="rId3">
            <a:alphaModFix/>
          </a:blip>
          <a:srcRect b="6032"/>
          <a:stretch/>
        </p:blipFill>
        <p:spPr>
          <a:xfrm>
            <a:off x="1654100" y="1359250"/>
            <a:ext cx="5833049" cy="3267700"/>
          </a:xfrm>
          <a:prstGeom prst="rect">
            <a:avLst/>
          </a:prstGeom>
          <a:noFill/>
          <a:ln>
            <a:noFill/>
          </a:ln>
        </p:spPr>
      </p:pic>
      <p:sp>
        <p:nvSpPr>
          <p:cNvPr id="502" name="Google Shape;502;p49"/>
          <p:cNvSpPr txBox="1"/>
          <p:nvPr/>
        </p:nvSpPr>
        <p:spPr>
          <a:xfrm>
            <a:off x="7674175" y="2422700"/>
            <a:ext cx="10983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6"/>
                </a:solidFill>
                <a:latin typeface="Kumbh Sans"/>
                <a:ea typeface="Kumbh Sans"/>
                <a:cs typeface="Kumbh Sans"/>
                <a:sym typeface="Kumbh Sans"/>
              </a:rPr>
              <a:t>Enter Running Details and Click on Add to Enter</a:t>
            </a:r>
            <a:endParaRPr b="1">
              <a:solidFill>
                <a:schemeClr val="accent6"/>
              </a:solidFill>
              <a:latin typeface="Kumbh Sans"/>
              <a:ea typeface="Kumbh Sans"/>
              <a:cs typeface="Kumbh Sans"/>
              <a:sym typeface="Kumbh Sans"/>
            </a:endParaRPr>
          </a:p>
        </p:txBody>
      </p:sp>
      <p:cxnSp>
        <p:nvCxnSpPr>
          <p:cNvPr id="503" name="Google Shape;503;p49"/>
          <p:cNvCxnSpPr/>
          <p:nvPr/>
        </p:nvCxnSpPr>
        <p:spPr>
          <a:xfrm flipH="1">
            <a:off x="7119675" y="3197000"/>
            <a:ext cx="621000" cy="11700"/>
          </a:xfrm>
          <a:prstGeom prst="straightConnector1">
            <a:avLst/>
          </a:prstGeom>
          <a:noFill/>
          <a:ln w="38100" cap="flat" cmpd="sng">
            <a:solidFill>
              <a:srgbClr val="49D1F7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CF0A4"/>
        </a:solidFill>
        <a:effectLst/>
      </p:bgPr>
    </p:bg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50"/>
          <p:cNvSpPr txBox="1">
            <a:spLocks noGrp="1"/>
          </p:cNvSpPr>
          <p:nvPr>
            <p:ph type="title"/>
          </p:nvPr>
        </p:nvSpPr>
        <p:spPr>
          <a:xfrm>
            <a:off x="2066975" y="457500"/>
            <a:ext cx="5253900" cy="59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ACF0A4"/>
                </a:solidFill>
              </a:rPr>
              <a:t>BUS RUNNING PAGE</a:t>
            </a:r>
            <a:endParaRPr b="1">
              <a:solidFill>
                <a:srgbClr val="ACF0A4"/>
              </a:solidFill>
            </a:endParaRPr>
          </a:p>
        </p:txBody>
      </p:sp>
      <p:sp>
        <p:nvSpPr>
          <p:cNvPr id="509" name="Google Shape;509;p50"/>
          <p:cNvSpPr txBox="1">
            <a:spLocks noGrp="1"/>
          </p:cNvSpPr>
          <p:nvPr>
            <p:ph type="subTitle" idx="1"/>
          </p:nvPr>
        </p:nvSpPr>
        <p:spPr>
          <a:xfrm>
            <a:off x="1506625" y="1225050"/>
            <a:ext cx="6138900" cy="3536100"/>
          </a:xfrm>
          <a:prstGeom prst="rect">
            <a:avLst/>
          </a:prstGeom>
          <a:ln w="38100" cap="flat" cmpd="sng">
            <a:solidFill>
              <a:srgbClr val="ACF0A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CF0A4"/>
              </a:solidFill>
            </a:endParaRPr>
          </a:p>
        </p:txBody>
      </p:sp>
      <p:cxnSp>
        <p:nvCxnSpPr>
          <p:cNvPr id="510" name="Google Shape;510;p50"/>
          <p:cNvCxnSpPr/>
          <p:nvPr/>
        </p:nvCxnSpPr>
        <p:spPr>
          <a:xfrm>
            <a:off x="2372825" y="1054488"/>
            <a:ext cx="4642200" cy="0"/>
          </a:xfrm>
          <a:prstGeom prst="straightConnector1">
            <a:avLst/>
          </a:prstGeom>
          <a:noFill/>
          <a:ln w="19050" cap="flat" cmpd="sng">
            <a:solidFill>
              <a:srgbClr val="49D1F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1" name="Google Shape;511;p50"/>
          <p:cNvSpPr/>
          <p:nvPr/>
        </p:nvSpPr>
        <p:spPr>
          <a:xfrm rot="-1038801">
            <a:off x="7462672" y="89069"/>
            <a:ext cx="450454" cy="871383"/>
          </a:xfrm>
          <a:custGeom>
            <a:avLst/>
            <a:gdLst/>
            <a:ahLst/>
            <a:cxnLst/>
            <a:rect l="l" t="t" r="r" b="b"/>
            <a:pathLst>
              <a:path w="18018" h="34855" extrusionOk="0">
                <a:moveTo>
                  <a:pt x="12015" y="0"/>
                </a:moveTo>
                <a:cubicBezTo>
                  <a:pt x="11904" y="0"/>
                  <a:pt x="11792" y="5"/>
                  <a:pt x="11679" y="16"/>
                </a:cubicBezTo>
                <a:cubicBezTo>
                  <a:pt x="9656" y="198"/>
                  <a:pt x="8086" y="1126"/>
                  <a:pt x="7123" y="2931"/>
                </a:cubicBezTo>
                <a:cubicBezTo>
                  <a:pt x="6788" y="3556"/>
                  <a:pt x="6181" y="4559"/>
                  <a:pt x="5963" y="5244"/>
                </a:cubicBezTo>
                <a:lnTo>
                  <a:pt x="7148" y="5761"/>
                </a:lnTo>
                <a:cubicBezTo>
                  <a:pt x="7359" y="5094"/>
                  <a:pt x="7861" y="3486"/>
                  <a:pt x="8271" y="2891"/>
                </a:cubicBezTo>
                <a:cubicBezTo>
                  <a:pt x="9072" y="1723"/>
                  <a:pt x="10536" y="1005"/>
                  <a:pt x="11962" y="1005"/>
                </a:cubicBezTo>
                <a:cubicBezTo>
                  <a:pt x="12364" y="1005"/>
                  <a:pt x="12764" y="1063"/>
                  <a:pt x="13144" y="1183"/>
                </a:cubicBezTo>
                <a:cubicBezTo>
                  <a:pt x="13752" y="1373"/>
                  <a:pt x="14377" y="1526"/>
                  <a:pt x="14899" y="1916"/>
                </a:cubicBezTo>
                <a:cubicBezTo>
                  <a:pt x="16252" y="2926"/>
                  <a:pt x="16960" y="4231"/>
                  <a:pt x="16917" y="5874"/>
                </a:cubicBezTo>
                <a:cubicBezTo>
                  <a:pt x="16907" y="6202"/>
                  <a:pt x="16810" y="6722"/>
                  <a:pt x="16710" y="7032"/>
                </a:cubicBezTo>
                <a:cubicBezTo>
                  <a:pt x="14229" y="14905"/>
                  <a:pt x="11752" y="22779"/>
                  <a:pt x="9261" y="30647"/>
                </a:cubicBezTo>
                <a:cubicBezTo>
                  <a:pt x="8859" y="31917"/>
                  <a:pt x="8104" y="32928"/>
                  <a:pt x="6876" y="33520"/>
                </a:cubicBezTo>
                <a:cubicBezTo>
                  <a:pt x="6408" y="33747"/>
                  <a:pt x="5926" y="33869"/>
                  <a:pt x="5435" y="33869"/>
                </a:cubicBezTo>
                <a:cubicBezTo>
                  <a:pt x="5115" y="33869"/>
                  <a:pt x="4792" y="33818"/>
                  <a:pt x="4466" y="33710"/>
                </a:cubicBezTo>
                <a:cubicBezTo>
                  <a:pt x="3998" y="33558"/>
                  <a:pt x="3511" y="33445"/>
                  <a:pt x="3073" y="33228"/>
                </a:cubicBezTo>
                <a:cubicBezTo>
                  <a:pt x="2115" y="32757"/>
                  <a:pt x="1568" y="31952"/>
                  <a:pt x="1290" y="30960"/>
                </a:cubicBezTo>
                <a:cubicBezTo>
                  <a:pt x="1030" y="30030"/>
                  <a:pt x="1095" y="29037"/>
                  <a:pt x="1385" y="28117"/>
                </a:cubicBezTo>
                <a:cubicBezTo>
                  <a:pt x="2963" y="23109"/>
                  <a:pt x="4541" y="18103"/>
                  <a:pt x="6121" y="13097"/>
                </a:cubicBezTo>
                <a:cubicBezTo>
                  <a:pt x="6148" y="13010"/>
                  <a:pt x="6176" y="12920"/>
                  <a:pt x="6208" y="12822"/>
                </a:cubicBezTo>
                <a:cubicBezTo>
                  <a:pt x="6306" y="12402"/>
                  <a:pt x="6030" y="12164"/>
                  <a:pt x="5748" y="12164"/>
                </a:cubicBezTo>
                <a:cubicBezTo>
                  <a:pt x="5552" y="12164"/>
                  <a:pt x="5354" y="12279"/>
                  <a:pt x="5276" y="12527"/>
                </a:cubicBezTo>
                <a:cubicBezTo>
                  <a:pt x="5246" y="12607"/>
                  <a:pt x="5216" y="12680"/>
                  <a:pt x="5191" y="12752"/>
                </a:cubicBezTo>
                <a:cubicBezTo>
                  <a:pt x="3611" y="17761"/>
                  <a:pt x="2033" y="22771"/>
                  <a:pt x="450" y="27777"/>
                </a:cubicBezTo>
                <a:cubicBezTo>
                  <a:pt x="50" y="29044"/>
                  <a:pt x="0" y="30310"/>
                  <a:pt x="450" y="31570"/>
                </a:cubicBezTo>
                <a:cubicBezTo>
                  <a:pt x="955" y="32978"/>
                  <a:pt x="1895" y="33963"/>
                  <a:pt x="3343" y="34405"/>
                </a:cubicBezTo>
                <a:cubicBezTo>
                  <a:pt x="3911" y="34578"/>
                  <a:pt x="4486" y="34745"/>
                  <a:pt x="5068" y="34823"/>
                </a:cubicBezTo>
                <a:cubicBezTo>
                  <a:pt x="5226" y="34844"/>
                  <a:pt x="5382" y="34854"/>
                  <a:pt x="5536" y="34854"/>
                </a:cubicBezTo>
                <a:cubicBezTo>
                  <a:pt x="6300" y="34854"/>
                  <a:pt x="7019" y="34602"/>
                  <a:pt x="7689" y="34200"/>
                </a:cubicBezTo>
                <a:cubicBezTo>
                  <a:pt x="8916" y="33465"/>
                  <a:pt x="9734" y="32395"/>
                  <a:pt x="10161" y="31042"/>
                </a:cubicBezTo>
                <a:cubicBezTo>
                  <a:pt x="12659" y="23151"/>
                  <a:pt x="15140" y="15253"/>
                  <a:pt x="17640" y="7362"/>
                </a:cubicBezTo>
                <a:cubicBezTo>
                  <a:pt x="18017" y="6169"/>
                  <a:pt x="17997" y="4999"/>
                  <a:pt x="17565" y="3839"/>
                </a:cubicBezTo>
                <a:cubicBezTo>
                  <a:pt x="17110" y="2609"/>
                  <a:pt x="16342" y="1606"/>
                  <a:pt x="15200" y="943"/>
                </a:cubicBezTo>
                <a:cubicBezTo>
                  <a:pt x="14737" y="676"/>
                  <a:pt x="14204" y="526"/>
                  <a:pt x="13697" y="338"/>
                </a:cubicBezTo>
                <a:cubicBezTo>
                  <a:pt x="13152" y="135"/>
                  <a:pt x="12593" y="0"/>
                  <a:pt x="12015" y="0"/>
                </a:cubicBez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12" name="Google Shape;512;p50"/>
          <p:cNvPicPr preferRelativeResize="0"/>
          <p:nvPr/>
        </p:nvPicPr>
        <p:blipFill rotWithShape="1">
          <a:blip r:embed="rId3">
            <a:alphaModFix/>
          </a:blip>
          <a:srcRect b="6235"/>
          <a:stretch/>
        </p:blipFill>
        <p:spPr>
          <a:xfrm>
            <a:off x="1618350" y="1354350"/>
            <a:ext cx="5915477" cy="32981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13" name="Google Shape;513;p50"/>
          <p:cNvCxnSpPr/>
          <p:nvPr/>
        </p:nvCxnSpPr>
        <p:spPr>
          <a:xfrm flipH="1">
            <a:off x="7119675" y="3197000"/>
            <a:ext cx="621000" cy="11700"/>
          </a:xfrm>
          <a:prstGeom prst="straightConnector1">
            <a:avLst/>
          </a:prstGeom>
          <a:noFill/>
          <a:ln w="38100" cap="flat" cmpd="sng">
            <a:solidFill>
              <a:srgbClr val="49D1F7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14" name="Google Shape;514;p50"/>
          <p:cNvSpPr txBox="1"/>
          <p:nvPr/>
        </p:nvSpPr>
        <p:spPr>
          <a:xfrm>
            <a:off x="7698425" y="2458250"/>
            <a:ext cx="10983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6"/>
                </a:solidFill>
                <a:latin typeface="Kumbh Sans"/>
                <a:ea typeface="Kumbh Sans"/>
                <a:cs typeface="Kumbh Sans"/>
                <a:sym typeface="Kumbh Sans"/>
              </a:rPr>
              <a:t>Enter Running Details and Click on Delete to Remove</a:t>
            </a:r>
            <a:endParaRPr b="1">
              <a:solidFill>
                <a:schemeClr val="accent6"/>
              </a:solidFill>
              <a:latin typeface="Kumbh Sans"/>
              <a:ea typeface="Kumbh Sans"/>
              <a:cs typeface="Kumbh Sans"/>
              <a:sym typeface="Kumbh San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CF0A4"/>
        </a:solidFill>
        <a:effectLst/>
      </p:bgPr>
    </p:bg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51"/>
          <p:cNvSpPr txBox="1">
            <a:spLocks noGrp="1"/>
          </p:cNvSpPr>
          <p:nvPr>
            <p:ph type="subTitle" idx="1"/>
          </p:nvPr>
        </p:nvSpPr>
        <p:spPr>
          <a:xfrm>
            <a:off x="1515900" y="1966050"/>
            <a:ext cx="6569400" cy="12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1">
                <a:solidFill>
                  <a:srgbClr val="ACF0A4"/>
                </a:solidFill>
                <a:latin typeface="Josefin Sans"/>
                <a:ea typeface="Josefin Sans"/>
                <a:cs typeface="Josefin Sans"/>
                <a:sym typeface="Josefin Sans"/>
              </a:rPr>
              <a:t>THANK YOU !</a:t>
            </a:r>
            <a:endParaRPr sz="7200" b="1">
              <a:solidFill>
                <a:srgbClr val="ACF0A4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grpSp>
        <p:nvGrpSpPr>
          <p:cNvPr id="520" name="Google Shape;520;p51"/>
          <p:cNvGrpSpPr/>
          <p:nvPr/>
        </p:nvGrpSpPr>
        <p:grpSpPr>
          <a:xfrm rot="-560373">
            <a:off x="4304869" y="100491"/>
            <a:ext cx="991472" cy="1135544"/>
            <a:chOff x="2379400" y="1552625"/>
            <a:chExt cx="2533875" cy="2902075"/>
          </a:xfrm>
        </p:grpSpPr>
        <p:sp>
          <p:nvSpPr>
            <p:cNvPr id="521" name="Google Shape;521;p51"/>
            <p:cNvSpPr/>
            <p:nvPr/>
          </p:nvSpPr>
          <p:spPr>
            <a:xfrm>
              <a:off x="2415500" y="2641325"/>
              <a:ext cx="2497775" cy="1778950"/>
            </a:xfrm>
            <a:custGeom>
              <a:avLst/>
              <a:gdLst/>
              <a:ahLst/>
              <a:cxnLst/>
              <a:rect l="l" t="t" r="r" b="b"/>
              <a:pathLst>
                <a:path w="99911" h="71158" extrusionOk="0">
                  <a:moveTo>
                    <a:pt x="99910" y="15412"/>
                  </a:moveTo>
                  <a:lnTo>
                    <a:pt x="86985" y="71157"/>
                  </a:lnTo>
                  <a:lnTo>
                    <a:pt x="1" y="56373"/>
                  </a:lnTo>
                  <a:lnTo>
                    <a:pt x="7573" y="0"/>
                  </a:lnTo>
                  <a:close/>
                </a:path>
              </a:pathLst>
            </a:custGeom>
            <a:gradFill>
              <a:gsLst>
                <a:gs pos="0">
                  <a:srgbClr val="464646"/>
                </a:gs>
                <a:gs pos="100000">
                  <a:srgbClr val="05050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51"/>
            <p:cNvSpPr/>
            <p:nvPr/>
          </p:nvSpPr>
          <p:spPr>
            <a:xfrm>
              <a:off x="2379400" y="3911750"/>
              <a:ext cx="2264775" cy="542950"/>
            </a:xfrm>
            <a:custGeom>
              <a:avLst/>
              <a:gdLst/>
              <a:ahLst/>
              <a:cxnLst/>
              <a:rect l="l" t="t" r="r" b="b"/>
              <a:pathLst>
                <a:path w="90591" h="21718" extrusionOk="0">
                  <a:moveTo>
                    <a:pt x="90266" y="18503"/>
                  </a:moveTo>
                  <a:cubicBezTo>
                    <a:pt x="89941" y="20419"/>
                    <a:pt x="88082" y="21718"/>
                    <a:pt x="86110" y="21382"/>
                  </a:cubicBezTo>
                  <a:lnTo>
                    <a:pt x="3293" y="7303"/>
                  </a:lnTo>
                  <a:cubicBezTo>
                    <a:pt x="1322" y="6967"/>
                    <a:pt x="0" y="5130"/>
                    <a:pt x="325" y="3215"/>
                  </a:cubicBezTo>
                  <a:lnTo>
                    <a:pt x="325" y="3215"/>
                  </a:lnTo>
                  <a:cubicBezTo>
                    <a:pt x="650" y="1288"/>
                    <a:pt x="2509" y="0"/>
                    <a:pt x="4480" y="325"/>
                  </a:cubicBezTo>
                  <a:lnTo>
                    <a:pt x="87298" y="14404"/>
                  </a:lnTo>
                  <a:cubicBezTo>
                    <a:pt x="89269" y="14740"/>
                    <a:pt x="90591" y="16577"/>
                    <a:pt x="90266" y="18492"/>
                  </a:cubicBezTo>
                  <a:lnTo>
                    <a:pt x="90266" y="1849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51"/>
            <p:cNvSpPr/>
            <p:nvPr/>
          </p:nvSpPr>
          <p:spPr>
            <a:xfrm>
              <a:off x="2764125" y="1552625"/>
              <a:ext cx="1640350" cy="2806875"/>
            </a:xfrm>
            <a:custGeom>
              <a:avLst/>
              <a:gdLst/>
              <a:ahLst/>
              <a:cxnLst/>
              <a:rect l="l" t="t" r="r" b="b"/>
              <a:pathLst>
                <a:path w="65614" h="112275" extrusionOk="0">
                  <a:moveTo>
                    <a:pt x="60854" y="107571"/>
                  </a:moveTo>
                  <a:lnTo>
                    <a:pt x="57045" y="106921"/>
                  </a:lnTo>
                  <a:cubicBezTo>
                    <a:pt x="56833" y="97647"/>
                    <a:pt x="55410" y="61547"/>
                    <a:pt x="54884" y="51904"/>
                  </a:cubicBezTo>
                  <a:cubicBezTo>
                    <a:pt x="54783" y="49944"/>
                    <a:pt x="54548" y="48129"/>
                    <a:pt x="54346" y="46259"/>
                  </a:cubicBezTo>
                  <a:cubicBezTo>
                    <a:pt x="53461" y="38138"/>
                    <a:pt x="53192" y="33076"/>
                    <a:pt x="58513" y="30040"/>
                  </a:cubicBezTo>
                  <a:cubicBezTo>
                    <a:pt x="63195" y="27386"/>
                    <a:pt x="65614" y="21841"/>
                    <a:pt x="64684" y="15860"/>
                  </a:cubicBezTo>
                  <a:cubicBezTo>
                    <a:pt x="63788" y="10036"/>
                    <a:pt x="59252" y="3081"/>
                    <a:pt x="49261" y="874"/>
                  </a:cubicBezTo>
                  <a:cubicBezTo>
                    <a:pt x="49239" y="874"/>
                    <a:pt x="49149" y="1232"/>
                    <a:pt x="49127" y="1232"/>
                  </a:cubicBezTo>
                  <a:cubicBezTo>
                    <a:pt x="49104" y="1221"/>
                    <a:pt x="49026" y="1602"/>
                    <a:pt x="49015" y="1602"/>
                  </a:cubicBezTo>
                  <a:cubicBezTo>
                    <a:pt x="48992" y="1602"/>
                    <a:pt x="48981" y="1602"/>
                    <a:pt x="48970" y="1591"/>
                  </a:cubicBezTo>
                  <a:cubicBezTo>
                    <a:pt x="48936" y="1591"/>
                    <a:pt x="48981" y="1232"/>
                    <a:pt x="48959" y="1221"/>
                  </a:cubicBezTo>
                  <a:cubicBezTo>
                    <a:pt x="38800" y="0"/>
                    <a:pt x="32258" y="4906"/>
                    <a:pt x="29481" y="10092"/>
                  </a:cubicBezTo>
                  <a:cubicBezTo>
                    <a:pt x="26636" y="15435"/>
                    <a:pt x="27095" y="21416"/>
                    <a:pt x="30623" y="25470"/>
                  </a:cubicBezTo>
                  <a:cubicBezTo>
                    <a:pt x="34655" y="30096"/>
                    <a:pt x="32718" y="34801"/>
                    <a:pt x="29212" y="42171"/>
                  </a:cubicBezTo>
                  <a:cubicBezTo>
                    <a:pt x="28394" y="43873"/>
                    <a:pt x="27610" y="45340"/>
                    <a:pt x="26860" y="47166"/>
                  </a:cubicBezTo>
                  <a:cubicBezTo>
                    <a:pt x="23186" y="56093"/>
                    <a:pt x="9913" y="89672"/>
                    <a:pt x="6643" y="98352"/>
                  </a:cubicBezTo>
                  <a:lnTo>
                    <a:pt x="2846" y="97714"/>
                  </a:lnTo>
                  <a:cubicBezTo>
                    <a:pt x="1602" y="97501"/>
                    <a:pt x="426" y="98330"/>
                    <a:pt x="214" y="99573"/>
                  </a:cubicBezTo>
                  <a:cubicBezTo>
                    <a:pt x="1" y="100817"/>
                    <a:pt x="841" y="101993"/>
                    <a:pt x="2073" y="102205"/>
                  </a:cubicBezTo>
                  <a:lnTo>
                    <a:pt x="7718" y="103158"/>
                  </a:lnTo>
                  <a:cubicBezTo>
                    <a:pt x="8782" y="103337"/>
                    <a:pt x="9779" y="103012"/>
                    <a:pt x="10171" y="102004"/>
                  </a:cubicBezTo>
                  <a:cubicBezTo>
                    <a:pt x="10339" y="101578"/>
                    <a:pt x="26905" y="59061"/>
                    <a:pt x="31049" y="49014"/>
                  </a:cubicBezTo>
                  <a:cubicBezTo>
                    <a:pt x="31754" y="47300"/>
                    <a:pt x="32550" y="45665"/>
                    <a:pt x="33345" y="44019"/>
                  </a:cubicBezTo>
                  <a:cubicBezTo>
                    <a:pt x="36750" y="36850"/>
                    <a:pt x="40278" y="29469"/>
                    <a:pt x="34084" y="22357"/>
                  </a:cubicBezTo>
                  <a:cubicBezTo>
                    <a:pt x="31799" y="19736"/>
                    <a:pt x="31586" y="15704"/>
                    <a:pt x="33535" y="12041"/>
                  </a:cubicBezTo>
                  <a:cubicBezTo>
                    <a:pt x="36190" y="7068"/>
                    <a:pt x="41723" y="4593"/>
                    <a:pt x="48376" y="5365"/>
                  </a:cubicBezTo>
                  <a:cubicBezTo>
                    <a:pt x="54906" y="6844"/>
                    <a:pt x="59319" y="11011"/>
                    <a:pt x="60182" y="16588"/>
                  </a:cubicBezTo>
                  <a:cubicBezTo>
                    <a:pt x="60809" y="20677"/>
                    <a:pt x="59263" y="24440"/>
                    <a:pt x="56250" y="26154"/>
                  </a:cubicBezTo>
                  <a:cubicBezTo>
                    <a:pt x="48051" y="30824"/>
                    <a:pt x="48936" y="38990"/>
                    <a:pt x="49799" y="46886"/>
                  </a:cubicBezTo>
                  <a:cubicBezTo>
                    <a:pt x="49989" y="48700"/>
                    <a:pt x="50191" y="50571"/>
                    <a:pt x="50291" y="52419"/>
                  </a:cubicBezTo>
                  <a:cubicBezTo>
                    <a:pt x="50874" y="63272"/>
                    <a:pt x="52487" y="108747"/>
                    <a:pt x="52509" y="109206"/>
                  </a:cubicBezTo>
                  <a:cubicBezTo>
                    <a:pt x="52543" y="110281"/>
                    <a:pt x="53383" y="110920"/>
                    <a:pt x="54447" y="111099"/>
                  </a:cubicBezTo>
                  <a:lnTo>
                    <a:pt x="60081" y="112062"/>
                  </a:lnTo>
                  <a:cubicBezTo>
                    <a:pt x="61324" y="112275"/>
                    <a:pt x="62500" y="111435"/>
                    <a:pt x="62713" y="110203"/>
                  </a:cubicBezTo>
                  <a:cubicBezTo>
                    <a:pt x="62926" y="108959"/>
                    <a:pt x="62086" y="107783"/>
                    <a:pt x="60842" y="107571"/>
                  </a:cubicBezTo>
                  <a:close/>
                </a:path>
              </a:pathLst>
            </a:custGeom>
            <a:gradFill>
              <a:gsLst>
                <a:gs pos="0">
                  <a:srgbClr val="49D1F7"/>
                </a:gs>
                <a:gs pos="100000">
                  <a:srgbClr val="203E1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CF0A4"/>
        </a:solidFill>
        <a:effectLst/>
      </p:bgPr>
    </p:bg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2"/>
          <p:cNvSpPr txBox="1">
            <a:spLocks noGrp="1"/>
          </p:cNvSpPr>
          <p:nvPr>
            <p:ph type="title"/>
          </p:nvPr>
        </p:nvSpPr>
        <p:spPr>
          <a:xfrm>
            <a:off x="1409400" y="1146075"/>
            <a:ext cx="2908200" cy="147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ACF0A4"/>
                </a:solidFill>
              </a:rPr>
              <a:t>HOME SECTION</a:t>
            </a:r>
            <a:endParaRPr b="1">
              <a:solidFill>
                <a:srgbClr val="ACF0A4"/>
              </a:solidFill>
            </a:endParaRPr>
          </a:p>
        </p:txBody>
      </p:sp>
      <p:sp>
        <p:nvSpPr>
          <p:cNvPr id="311" name="Google Shape;311;p32"/>
          <p:cNvSpPr txBox="1">
            <a:spLocks noGrp="1"/>
          </p:cNvSpPr>
          <p:nvPr>
            <p:ph type="title" idx="2"/>
          </p:nvPr>
        </p:nvSpPr>
        <p:spPr>
          <a:xfrm>
            <a:off x="6295500" y="1986715"/>
            <a:ext cx="1439100" cy="1263300"/>
          </a:xfrm>
          <a:prstGeom prst="rect">
            <a:avLst/>
          </a:prstGeom>
          <a:ln w="9525" cap="flat" cmpd="sng">
            <a:solidFill>
              <a:srgbClr val="49D1F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CF0A4"/>
                </a:solidFill>
              </a:rPr>
              <a:t>01</a:t>
            </a:r>
            <a:endParaRPr>
              <a:solidFill>
                <a:srgbClr val="ACF0A4"/>
              </a:solidFill>
            </a:endParaRPr>
          </a:p>
        </p:txBody>
      </p:sp>
      <p:sp>
        <p:nvSpPr>
          <p:cNvPr id="312" name="Google Shape;312;p32"/>
          <p:cNvSpPr txBox="1">
            <a:spLocks noGrp="1"/>
          </p:cNvSpPr>
          <p:nvPr>
            <p:ph type="subTitle" idx="1"/>
          </p:nvPr>
        </p:nvSpPr>
        <p:spPr>
          <a:xfrm>
            <a:off x="1409400" y="2831125"/>
            <a:ext cx="4254600" cy="126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ACF0A4"/>
                </a:solidFill>
              </a:rPr>
              <a:t>The Home Section links :-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800" dirty="0">
                <a:solidFill>
                  <a:srgbClr val="ACF0A4"/>
                </a:solidFill>
              </a:rPr>
              <a:t>Seat bookings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sz="1800" dirty="0">
                <a:solidFill>
                  <a:srgbClr val="ACF0A4"/>
                </a:solidFill>
              </a:rPr>
              <a:t>V</a:t>
            </a:r>
            <a:r>
              <a:rPr lang="en" sz="1800" dirty="0">
                <a:solidFill>
                  <a:srgbClr val="ACF0A4"/>
                </a:solidFill>
              </a:rPr>
              <a:t>iew booked seats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800" dirty="0">
                <a:solidFill>
                  <a:srgbClr val="ACF0A4"/>
                </a:solidFill>
              </a:rPr>
              <a:t>Add bus details</a:t>
            </a:r>
            <a:endParaRPr sz="1800" dirty="0">
              <a:solidFill>
                <a:srgbClr val="ACF0A4"/>
              </a:solidFill>
            </a:endParaRPr>
          </a:p>
        </p:txBody>
      </p:sp>
      <p:cxnSp>
        <p:nvCxnSpPr>
          <p:cNvPr id="313" name="Google Shape;313;p32"/>
          <p:cNvCxnSpPr/>
          <p:nvPr/>
        </p:nvCxnSpPr>
        <p:spPr>
          <a:xfrm>
            <a:off x="1409400" y="2701025"/>
            <a:ext cx="4097100" cy="34800"/>
          </a:xfrm>
          <a:prstGeom prst="straightConnector1">
            <a:avLst/>
          </a:prstGeom>
          <a:noFill/>
          <a:ln w="38100" cap="flat" cmpd="sng">
            <a:solidFill>
              <a:srgbClr val="49D1F7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14" name="Google Shape;314;p32"/>
          <p:cNvGrpSpPr/>
          <p:nvPr/>
        </p:nvGrpSpPr>
        <p:grpSpPr>
          <a:xfrm rot="-560373">
            <a:off x="4304869" y="100491"/>
            <a:ext cx="991472" cy="1135544"/>
            <a:chOff x="2379400" y="1552625"/>
            <a:chExt cx="2533875" cy="2902075"/>
          </a:xfrm>
        </p:grpSpPr>
        <p:sp>
          <p:nvSpPr>
            <p:cNvPr id="315" name="Google Shape;315;p32"/>
            <p:cNvSpPr/>
            <p:nvPr/>
          </p:nvSpPr>
          <p:spPr>
            <a:xfrm>
              <a:off x="2415500" y="2641325"/>
              <a:ext cx="2497775" cy="1778950"/>
            </a:xfrm>
            <a:custGeom>
              <a:avLst/>
              <a:gdLst/>
              <a:ahLst/>
              <a:cxnLst/>
              <a:rect l="l" t="t" r="r" b="b"/>
              <a:pathLst>
                <a:path w="99911" h="71158" extrusionOk="0">
                  <a:moveTo>
                    <a:pt x="99910" y="15412"/>
                  </a:moveTo>
                  <a:lnTo>
                    <a:pt x="86985" y="71157"/>
                  </a:lnTo>
                  <a:lnTo>
                    <a:pt x="1" y="56373"/>
                  </a:lnTo>
                  <a:lnTo>
                    <a:pt x="7573" y="0"/>
                  </a:lnTo>
                  <a:close/>
                </a:path>
              </a:pathLst>
            </a:custGeom>
            <a:gradFill>
              <a:gsLst>
                <a:gs pos="0">
                  <a:srgbClr val="464646"/>
                </a:gs>
                <a:gs pos="100000">
                  <a:srgbClr val="05050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32"/>
            <p:cNvSpPr/>
            <p:nvPr/>
          </p:nvSpPr>
          <p:spPr>
            <a:xfrm>
              <a:off x="2379400" y="3911750"/>
              <a:ext cx="2264775" cy="542950"/>
            </a:xfrm>
            <a:custGeom>
              <a:avLst/>
              <a:gdLst/>
              <a:ahLst/>
              <a:cxnLst/>
              <a:rect l="l" t="t" r="r" b="b"/>
              <a:pathLst>
                <a:path w="90591" h="21718" extrusionOk="0">
                  <a:moveTo>
                    <a:pt x="90266" y="18503"/>
                  </a:moveTo>
                  <a:cubicBezTo>
                    <a:pt x="89941" y="20419"/>
                    <a:pt x="88082" y="21718"/>
                    <a:pt x="86110" y="21382"/>
                  </a:cubicBezTo>
                  <a:lnTo>
                    <a:pt x="3293" y="7303"/>
                  </a:lnTo>
                  <a:cubicBezTo>
                    <a:pt x="1322" y="6967"/>
                    <a:pt x="0" y="5130"/>
                    <a:pt x="325" y="3215"/>
                  </a:cubicBezTo>
                  <a:lnTo>
                    <a:pt x="325" y="3215"/>
                  </a:lnTo>
                  <a:cubicBezTo>
                    <a:pt x="650" y="1288"/>
                    <a:pt x="2509" y="0"/>
                    <a:pt x="4480" y="325"/>
                  </a:cubicBezTo>
                  <a:lnTo>
                    <a:pt x="87298" y="14404"/>
                  </a:lnTo>
                  <a:cubicBezTo>
                    <a:pt x="89269" y="14740"/>
                    <a:pt x="90591" y="16577"/>
                    <a:pt x="90266" y="18492"/>
                  </a:cubicBezTo>
                  <a:lnTo>
                    <a:pt x="90266" y="1849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32"/>
            <p:cNvSpPr/>
            <p:nvPr/>
          </p:nvSpPr>
          <p:spPr>
            <a:xfrm>
              <a:off x="2764125" y="1552625"/>
              <a:ext cx="1640350" cy="2806875"/>
            </a:xfrm>
            <a:custGeom>
              <a:avLst/>
              <a:gdLst/>
              <a:ahLst/>
              <a:cxnLst/>
              <a:rect l="l" t="t" r="r" b="b"/>
              <a:pathLst>
                <a:path w="65614" h="112275" extrusionOk="0">
                  <a:moveTo>
                    <a:pt x="60854" y="107571"/>
                  </a:moveTo>
                  <a:lnTo>
                    <a:pt x="57045" y="106921"/>
                  </a:lnTo>
                  <a:cubicBezTo>
                    <a:pt x="56833" y="97647"/>
                    <a:pt x="55410" y="61547"/>
                    <a:pt x="54884" y="51904"/>
                  </a:cubicBezTo>
                  <a:cubicBezTo>
                    <a:pt x="54783" y="49944"/>
                    <a:pt x="54548" y="48129"/>
                    <a:pt x="54346" y="46259"/>
                  </a:cubicBezTo>
                  <a:cubicBezTo>
                    <a:pt x="53461" y="38138"/>
                    <a:pt x="53192" y="33076"/>
                    <a:pt x="58513" y="30040"/>
                  </a:cubicBezTo>
                  <a:cubicBezTo>
                    <a:pt x="63195" y="27386"/>
                    <a:pt x="65614" y="21841"/>
                    <a:pt x="64684" y="15860"/>
                  </a:cubicBezTo>
                  <a:cubicBezTo>
                    <a:pt x="63788" y="10036"/>
                    <a:pt x="59252" y="3081"/>
                    <a:pt x="49261" y="874"/>
                  </a:cubicBezTo>
                  <a:cubicBezTo>
                    <a:pt x="49239" y="874"/>
                    <a:pt x="49149" y="1232"/>
                    <a:pt x="49127" y="1232"/>
                  </a:cubicBezTo>
                  <a:cubicBezTo>
                    <a:pt x="49104" y="1221"/>
                    <a:pt x="49026" y="1602"/>
                    <a:pt x="49015" y="1602"/>
                  </a:cubicBezTo>
                  <a:cubicBezTo>
                    <a:pt x="48992" y="1602"/>
                    <a:pt x="48981" y="1602"/>
                    <a:pt x="48970" y="1591"/>
                  </a:cubicBezTo>
                  <a:cubicBezTo>
                    <a:pt x="48936" y="1591"/>
                    <a:pt x="48981" y="1232"/>
                    <a:pt x="48959" y="1221"/>
                  </a:cubicBezTo>
                  <a:cubicBezTo>
                    <a:pt x="38800" y="0"/>
                    <a:pt x="32258" y="4906"/>
                    <a:pt x="29481" y="10092"/>
                  </a:cubicBezTo>
                  <a:cubicBezTo>
                    <a:pt x="26636" y="15435"/>
                    <a:pt x="27095" y="21416"/>
                    <a:pt x="30623" y="25470"/>
                  </a:cubicBezTo>
                  <a:cubicBezTo>
                    <a:pt x="34655" y="30096"/>
                    <a:pt x="32718" y="34801"/>
                    <a:pt x="29212" y="42171"/>
                  </a:cubicBezTo>
                  <a:cubicBezTo>
                    <a:pt x="28394" y="43873"/>
                    <a:pt x="27610" y="45340"/>
                    <a:pt x="26860" y="47166"/>
                  </a:cubicBezTo>
                  <a:cubicBezTo>
                    <a:pt x="23186" y="56093"/>
                    <a:pt x="9913" y="89672"/>
                    <a:pt x="6643" y="98352"/>
                  </a:cubicBezTo>
                  <a:lnTo>
                    <a:pt x="2846" y="97714"/>
                  </a:lnTo>
                  <a:cubicBezTo>
                    <a:pt x="1602" y="97501"/>
                    <a:pt x="426" y="98330"/>
                    <a:pt x="214" y="99573"/>
                  </a:cubicBezTo>
                  <a:cubicBezTo>
                    <a:pt x="1" y="100817"/>
                    <a:pt x="841" y="101993"/>
                    <a:pt x="2073" y="102205"/>
                  </a:cubicBezTo>
                  <a:lnTo>
                    <a:pt x="7718" y="103158"/>
                  </a:lnTo>
                  <a:cubicBezTo>
                    <a:pt x="8782" y="103337"/>
                    <a:pt x="9779" y="103012"/>
                    <a:pt x="10171" y="102004"/>
                  </a:cubicBezTo>
                  <a:cubicBezTo>
                    <a:pt x="10339" y="101578"/>
                    <a:pt x="26905" y="59061"/>
                    <a:pt x="31049" y="49014"/>
                  </a:cubicBezTo>
                  <a:cubicBezTo>
                    <a:pt x="31754" y="47300"/>
                    <a:pt x="32550" y="45665"/>
                    <a:pt x="33345" y="44019"/>
                  </a:cubicBezTo>
                  <a:cubicBezTo>
                    <a:pt x="36750" y="36850"/>
                    <a:pt x="40278" y="29469"/>
                    <a:pt x="34084" y="22357"/>
                  </a:cubicBezTo>
                  <a:cubicBezTo>
                    <a:pt x="31799" y="19736"/>
                    <a:pt x="31586" y="15704"/>
                    <a:pt x="33535" y="12041"/>
                  </a:cubicBezTo>
                  <a:cubicBezTo>
                    <a:pt x="36190" y="7068"/>
                    <a:pt x="41723" y="4593"/>
                    <a:pt x="48376" y="5365"/>
                  </a:cubicBezTo>
                  <a:cubicBezTo>
                    <a:pt x="54906" y="6844"/>
                    <a:pt x="59319" y="11011"/>
                    <a:pt x="60182" y="16588"/>
                  </a:cubicBezTo>
                  <a:cubicBezTo>
                    <a:pt x="60809" y="20677"/>
                    <a:pt x="59263" y="24440"/>
                    <a:pt x="56250" y="26154"/>
                  </a:cubicBezTo>
                  <a:cubicBezTo>
                    <a:pt x="48051" y="30824"/>
                    <a:pt x="48936" y="38990"/>
                    <a:pt x="49799" y="46886"/>
                  </a:cubicBezTo>
                  <a:cubicBezTo>
                    <a:pt x="49989" y="48700"/>
                    <a:pt x="50191" y="50571"/>
                    <a:pt x="50291" y="52419"/>
                  </a:cubicBezTo>
                  <a:cubicBezTo>
                    <a:pt x="50874" y="63272"/>
                    <a:pt x="52487" y="108747"/>
                    <a:pt x="52509" y="109206"/>
                  </a:cubicBezTo>
                  <a:cubicBezTo>
                    <a:pt x="52543" y="110281"/>
                    <a:pt x="53383" y="110920"/>
                    <a:pt x="54447" y="111099"/>
                  </a:cubicBezTo>
                  <a:lnTo>
                    <a:pt x="60081" y="112062"/>
                  </a:lnTo>
                  <a:cubicBezTo>
                    <a:pt x="61324" y="112275"/>
                    <a:pt x="62500" y="111435"/>
                    <a:pt x="62713" y="110203"/>
                  </a:cubicBezTo>
                  <a:cubicBezTo>
                    <a:pt x="62926" y="108959"/>
                    <a:pt x="62086" y="107783"/>
                    <a:pt x="60842" y="107571"/>
                  </a:cubicBezTo>
                  <a:close/>
                </a:path>
              </a:pathLst>
            </a:custGeom>
            <a:gradFill>
              <a:gsLst>
                <a:gs pos="0">
                  <a:srgbClr val="49D1F7"/>
                </a:gs>
                <a:gs pos="100000">
                  <a:srgbClr val="203E1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CF0A4"/>
        </a:solidFill>
        <a:effectLst/>
      </p:bgPr>
    </p:bg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3"/>
          <p:cNvSpPr txBox="1">
            <a:spLocks noGrp="1"/>
          </p:cNvSpPr>
          <p:nvPr>
            <p:ph type="title"/>
          </p:nvPr>
        </p:nvSpPr>
        <p:spPr>
          <a:xfrm>
            <a:off x="2197775" y="457488"/>
            <a:ext cx="4992300" cy="59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ACF0A4"/>
                </a:solidFill>
              </a:rPr>
              <a:t>START PAGE</a:t>
            </a:r>
            <a:endParaRPr b="1">
              <a:solidFill>
                <a:srgbClr val="ACF0A4"/>
              </a:solidFill>
            </a:endParaRPr>
          </a:p>
        </p:txBody>
      </p:sp>
      <p:sp>
        <p:nvSpPr>
          <p:cNvPr id="323" name="Google Shape;323;p33"/>
          <p:cNvSpPr txBox="1">
            <a:spLocks noGrp="1"/>
          </p:cNvSpPr>
          <p:nvPr>
            <p:ph type="subTitle" idx="1"/>
          </p:nvPr>
        </p:nvSpPr>
        <p:spPr>
          <a:xfrm>
            <a:off x="1506625" y="1225050"/>
            <a:ext cx="6138900" cy="3536100"/>
          </a:xfrm>
          <a:prstGeom prst="rect">
            <a:avLst/>
          </a:prstGeom>
          <a:ln w="38100" cap="flat" cmpd="sng">
            <a:solidFill>
              <a:srgbClr val="ACF0A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24" name="Google Shape;324;p33"/>
          <p:cNvCxnSpPr/>
          <p:nvPr/>
        </p:nvCxnSpPr>
        <p:spPr>
          <a:xfrm>
            <a:off x="2372825" y="1054488"/>
            <a:ext cx="4642200" cy="0"/>
          </a:xfrm>
          <a:prstGeom prst="straightConnector1">
            <a:avLst/>
          </a:prstGeom>
          <a:noFill/>
          <a:ln w="19050" cap="flat" cmpd="sng">
            <a:solidFill>
              <a:srgbClr val="49D1F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5" name="Google Shape;325;p33"/>
          <p:cNvSpPr/>
          <p:nvPr/>
        </p:nvSpPr>
        <p:spPr>
          <a:xfrm rot="-1038801">
            <a:off x="7462672" y="89069"/>
            <a:ext cx="450454" cy="871383"/>
          </a:xfrm>
          <a:custGeom>
            <a:avLst/>
            <a:gdLst/>
            <a:ahLst/>
            <a:cxnLst/>
            <a:rect l="l" t="t" r="r" b="b"/>
            <a:pathLst>
              <a:path w="18018" h="34855" extrusionOk="0">
                <a:moveTo>
                  <a:pt x="12015" y="0"/>
                </a:moveTo>
                <a:cubicBezTo>
                  <a:pt x="11904" y="0"/>
                  <a:pt x="11792" y="5"/>
                  <a:pt x="11679" y="16"/>
                </a:cubicBezTo>
                <a:cubicBezTo>
                  <a:pt x="9656" y="198"/>
                  <a:pt x="8086" y="1126"/>
                  <a:pt x="7123" y="2931"/>
                </a:cubicBezTo>
                <a:cubicBezTo>
                  <a:pt x="6788" y="3556"/>
                  <a:pt x="6181" y="4559"/>
                  <a:pt x="5963" y="5244"/>
                </a:cubicBezTo>
                <a:lnTo>
                  <a:pt x="7148" y="5761"/>
                </a:lnTo>
                <a:cubicBezTo>
                  <a:pt x="7359" y="5094"/>
                  <a:pt x="7861" y="3486"/>
                  <a:pt x="8271" y="2891"/>
                </a:cubicBezTo>
                <a:cubicBezTo>
                  <a:pt x="9072" y="1723"/>
                  <a:pt x="10536" y="1005"/>
                  <a:pt x="11962" y="1005"/>
                </a:cubicBezTo>
                <a:cubicBezTo>
                  <a:pt x="12364" y="1005"/>
                  <a:pt x="12764" y="1063"/>
                  <a:pt x="13144" y="1183"/>
                </a:cubicBezTo>
                <a:cubicBezTo>
                  <a:pt x="13752" y="1373"/>
                  <a:pt x="14377" y="1526"/>
                  <a:pt x="14899" y="1916"/>
                </a:cubicBezTo>
                <a:cubicBezTo>
                  <a:pt x="16252" y="2926"/>
                  <a:pt x="16960" y="4231"/>
                  <a:pt x="16917" y="5874"/>
                </a:cubicBezTo>
                <a:cubicBezTo>
                  <a:pt x="16907" y="6202"/>
                  <a:pt x="16810" y="6722"/>
                  <a:pt x="16710" y="7032"/>
                </a:cubicBezTo>
                <a:cubicBezTo>
                  <a:pt x="14229" y="14905"/>
                  <a:pt x="11752" y="22779"/>
                  <a:pt x="9261" y="30647"/>
                </a:cubicBezTo>
                <a:cubicBezTo>
                  <a:pt x="8859" y="31917"/>
                  <a:pt x="8104" y="32928"/>
                  <a:pt x="6876" y="33520"/>
                </a:cubicBezTo>
                <a:cubicBezTo>
                  <a:pt x="6408" y="33747"/>
                  <a:pt x="5926" y="33869"/>
                  <a:pt x="5435" y="33869"/>
                </a:cubicBezTo>
                <a:cubicBezTo>
                  <a:pt x="5115" y="33869"/>
                  <a:pt x="4792" y="33818"/>
                  <a:pt x="4466" y="33710"/>
                </a:cubicBezTo>
                <a:cubicBezTo>
                  <a:pt x="3998" y="33558"/>
                  <a:pt x="3511" y="33445"/>
                  <a:pt x="3073" y="33228"/>
                </a:cubicBezTo>
                <a:cubicBezTo>
                  <a:pt x="2115" y="32757"/>
                  <a:pt x="1568" y="31952"/>
                  <a:pt x="1290" y="30960"/>
                </a:cubicBezTo>
                <a:cubicBezTo>
                  <a:pt x="1030" y="30030"/>
                  <a:pt x="1095" y="29037"/>
                  <a:pt x="1385" y="28117"/>
                </a:cubicBezTo>
                <a:cubicBezTo>
                  <a:pt x="2963" y="23109"/>
                  <a:pt x="4541" y="18103"/>
                  <a:pt x="6121" y="13097"/>
                </a:cubicBezTo>
                <a:cubicBezTo>
                  <a:pt x="6148" y="13010"/>
                  <a:pt x="6176" y="12920"/>
                  <a:pt x="6208" y="12822"/>
                </a:cubicBezTo>
                <a:cubicBezTo>
                  <a:pt x="6306" y="12402"/>
                  <a:pt x="6030" y="12164"/>
                  <a:pt x="5748" y="12164"/>
                </a:cubicBezTo>
                <a:cubicBezTo>
                  <a:pt x="5552" y="12164"/>
                  <a:pt x="5354" y="12279"/>
                  <a:pt x="5276" y="12527"/>
                </a:cubicBezTo>
                <a:cubicBezTo>
                  <a:pt x="5246" y="12607"/>
                  <a:pt x="5216" y="12680"/>
                  <a:pt x="5191" y="12752"/>
                </a:cubicBezTo>
                <a:cubicBezTo>
                  <a:pt x="3611" y="17761"/>
                  <a:pt x="2033" y="22771"/>
                  <a:pt x="450" y="27777"/>
                </a:cubicBezTo>
                <a:cubicBezTo>
                  <a:pt x="50" y="29044"/>
                  <a:pt x="0" y="30310"/>
                  <a:pt x="450" y="31570"/>
                </a:cubicBezTo>
                <a:cubicBezTo>
                  <a:pt x="955" y="32978"/>
                  <a:pt x="1895" y="33963"/>
                  <a:pt x="3343" y="34405"/>
                </a:cubicBezTo>
                <a:cubicBezTo>
                  <a:pt x="3911" y="34578"/>
                  <a:pt x="4486" y="34745"/>
                  <a:pt x="5068" y="34823"/>
                </a:cubicBezTo>
                <a:cubicBezTo>
                  <a:pt x="5226" y="34844"/>
                  <a:pt x="5382" y="34854"/>
                  <a:pt x="5536" y="34854"/>
                </a:cubicBezTo>
                <a:cubicBezTo>
                  <a:pt x="6300" y="34854"/>
                  <a:pt x="7019" y="34602"/>
                  <a:pt x="7689" y="34200"/>
                </a:cubicBezTo>
                <a:cubicBezTo>
                  <a:pt x="8916" y="33465"/>
                  <a:pt x="9734" y="32395"/>
                  <a:pt x="10161" y="31042"/>
                </a:cubicBezTo>
                <a:cubicBezTo>
                  <a:pt x="12659" y="23151"/>
                  <a:pt x="15140" y="15253"/>
                  <a:pt x="17640" y="7362"/>
                </a:cubicBezTo>
                <a:cubicBezTo>
                  <a:pt x="18017" y="6169"/>
                  <a:pt x="17997" y="4999"/>
                  <a:pt x="17565" y="3839"/>
                </a:cubicBezTo>
                <a:cubicBezTo>
                  <a:pt x="17110" y="2609"/>
                  <a:pt x="16342" y="1606"/>
                  <a:pt x="15200" y="943"/>
                </a:cubicBezTo>
                <a:cubicBezTo>
                  <a:pt x="14737" y="676"/>
                  <a:pt x="14204" y="526"/>
                  <a:pt x="13697" y="338"/>
                </a:cubicBezTo>
                <a:cubicBezTo>
                  <a:pt x="13152" y="135"/>
                  <a:pt x="12593" y="0"/>
                  <a:pt x="12015" y="0"/>
                </a:cubicBez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26" name="Google Shape;326;p33"/>
          <p:cNvPicPr preferRelativeResize="0"/>
          <p:nvPr/>
        </p:nvPicPr>
        <p:blipFill rotWithShape="1">
          <a:blip r:embed="rId3">
            <a:alphaModFix/>
          </a:blip>
          <a:srcRect r="1487" b="6375"/>
          <a:stretch/>
        </p:blipFill>
        <p:spPr>
          <a:xfrm>
            <a:off x="1631325" y="1271799"/>
            <a:ext cx="5891800" cy="338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CF0A4"/>
        </a:solidFill>
        <a:effectLst/>
      </p:bgPr>
    </p:bg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4"/>
          <p:cNvSpPr txBox="1">
            <a:spLocks noGrp="1"/>
          </p:cNvSpPr>
          <p:nvPr>
            <p:ph type="title"/>
          </p:nvPr>
        </p:nvSpPr>
        <p:spPr>
          <a:xfrm>
            <a:off x="2197775" y="457488"/>
            <a:ext cx="4992300" cy="59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ACF0A4"/>
                </a:solidFill>
              </a:rPr>
              <a:t>HOME PAGE</a:t>
            </a:r>
            <a:endParaRPr b="1">
              <a:solidFill>
                <a:srgbClr val="ACF0A4"/>
              </a:solidFill>
            </a:endParaRPr>
          </a:p>
        </p:txBody>
      </p:sp>
      <p:sp>
        <p:nvSpPr>
          <p:cNvPr id="332" name="Google Shape;332;p34"/>
          <p:cNvSpPr txBox="1">
            <a:spLocks noGrp="1"/>
          </p:cNvSpPr>
          <p:nvPr>
            <p:ph type="subTitle" idx="1"/>
          </p:nvPr>
        </p:nvSpPr>
        <p:spPr>
          <a:xfrm>
            <a:off x="1506625" y="1225050"/>
            <a:ext cx="6138900" cy="3536100"/>
          </a:xfrm>
          <a:prstGeom prst="rect">
            <a:avLst/>
          </a:prstGeom>
          <a:ln w="38100" cap="flat" cmpd="sng">
            <a:solidFill>
              <a:srgbClr val="ACF0A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33" name="Google Shape;333;p34"/>
          <p:cNvCxnSpPr/>
          <p:nvPr/>
        </p:nvCxnSpPr>
        <p:spPr>
          <a:xfrm>
            <a:off x="2372825" y="1054488"/>
            <a:ext cx="4642200" cy="0"/>
          </a:xfrm>
          <a:prstGeom prst="straightConnector1">
            <a:avLst/>
          </a:prstGeom>
          <a:noFill/>
          <a:ln w="19050" cap="flat" cmpd="sng">
            <a:solidFill>
              <a:srgbClr val="49D1F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4" name="Google Shape;334;p34"/>
          <p:cNvSpPr/>
          <p:nvPr/>
        </p:nvSpPr>
        <p:spPr>
          <a:xfrm rot="-1038801">
            <a:off x="7462672" y="89069"/>
            <a:ext cx="450454" cy="871383"/>
          </a:xfrm>
          <a:custGeom>
            <a:avLst/>
            <a:gdLst/>
            <a:ahLst/>
            <a:cxnLst/>
            <a:rect l="l" t="t" r="r" b="b"/>
            <a:pathLst>
              <a:path w="18018" h="34855" extrusionOk="0">
                <a:moveTo>
                  <a:pt x="12015" y="0"/>
                </a:moveTo>
                <a:cubicBezTo>
                  <a:pt x="11904" y="0"/>
                  <a:pt x="11792" y="5"/>
                  <a:pt x="11679" y="16"/>
                </a:cubicBezTo>
                <a:cubicBezTo>
                  <a:pt x="9656" y="198"/>
                  <a:pt x="8086" y="1126"/>
                  <a:pt x="7123" y="2931"/>
                </a:cubicBezTo>
                <a:cubicBezTo>
                  <a:pt x="6788" y="3556"/>
                  <a:pt x="6181" y="4559"/>
                  <a:pt x="5963" y="5244"/>
                </a:cubicBezTo>
                <a:lnTo>
                  <a:pt x="7148" y="5761"/>
                </a:lnTo>
                <a:cubicBezTo>
                  <a:pt x="7359" y="5094"/>
                  <a:pt x="7861" y="3486"/>
                  <a:pt x="8271" y="2891"/>
                </a:cubicBezTo>
                <a:cubicBezTo>
                  <a:pt x="9072" y="1723"/>
                  <a:pt x="10536" y="1005"/>
                  <a:pt x="11962" y="1005"/>
                </a:cubicBezTo>
                <a:cubicBezTo>
                  <a:pt x="12364" y="1005"/>
                  <a:pt x="12764" y="1063"/>
                  <a:pt x="13144" y="1183"/>
                </a:cubicBezTo>
                <a:cubicBezTo>
                  <a:pt x="13752" y="1373"/>
                  <a:pt x="14377" y="1526"/>
                  <a:pt x="14899" y="1916"/>
                </a:cubicBezTo>
                <a:cubicBezTo>
                  <a:pt x="16252" y="2926"/>
                  <a:pt x="16960" y="4231"/>
                  <a:pt x="16917" y="5874"/>
                </a:cubicBezTo>
                <a:cubicBezTo>
                  <a:pt x="16907" y="6202"/>
                  <a:pt x="16810" y="6722"/>
                  <a:pt x="16710" y="7032"/>
                </a:cubicBezTo>
                <a:cubicBezTo>
                  <a:pt x="14229" y="14905"/>
                  <a:pt x="11752" y="22779"/>
                  <a:pt x="9261" y="30647"/>
                </a:cubicBezTo>
                <a:cubicBezTo>
                  <a:pt x="8859" y="31917"/>
                  <a:pt x="8104" y="32928"/>
                  <a:pt x="6876" y="33520"/>
                </a:cubicBezTo>
                <a:cubicBezTo>
                  <a:pt x="6408" y="33747"/>
                  <a:pt x="5926" y="33869"/>
                  <a:pt x="5435" y="33869"/>
                </a:cubicBezTo>
                <a:cubicBezTo>
                  <a:pt x="5115" y="33869"/>
                  <a:pt x="4792" y="33818"/>
                  <a:pt x="4466" y="33710"/>
                </a:cubicBezTo>
                <a:cubicBezTo>
                  <a:pt x="3998" y="33558"/>
                  <a:pt x="3511" y="33445"/>
                  <a:pt x="3073" y="33228"/>
                </a:cubicBezTo>
                <a:cubicBezTo>
                  <a:pt x="2115" y="32757"/>
                  <a:pt x="1568" y="31952"/>
                  <a:pt x="1290" y="30960"/>
                </a:cubicBezTo>
                <a:cubicBezTo>
                  <a:pt x="1030" y="30030"/>
                  <a:pt x="1095" y="29037"/>
                  <a:pt x="1385" y="28117"/>
                </a:cubicBezTo>
                <a:cubicBezTo>
                  <a:pt x="2963" y="23109"/>
                  <a:pt x="4541" y="18103"/>
                  <a:pt x="6121" y="13097"/>
                </a:cubicBezTo>
                <a:cubicBezTo>
                  <a:pt x="6148" y="13010"/>
                  <a:pt x="6176" y="12920"/>
                  <a:pt x="6208" y="12822"/>
                </a:cubicBezTo>
                <a:cubicBezTo>
                  <a:pt x="6306" y="12402"/>
                  <a:pt x="6030" y="12164"/>
                  <a:pt x="5748" y="12164"/>
                </a:cubicBezTo>
                <a:cubicBezTo>
                  <a:pt x="5552" y="12164"/>
                  <a:pt x="5354" y="12279"/>
                  <a:pt x="5276" y="12527"/>
                </a:cubicBezTo>
                <a:cubicBezTo>
                  <a:pt x="5246" y="12607"/>
                  <a:pt x="5216" y="12680"/>
                  <a:pt x="5191" y="12752"/>
                </a:cubicBezTo>
                <a:cubicBezTo>
                  <a:pt x="3611" y="17761"/>
                  <a:pt x="2033" y="22771"/>
                  <a:pt x="450" y="27777"/>
                </a:cubicBezTo>
                <a:cubicBezTo>
                  <a:pt x="50" y="29044"/>
                  <a:pt x="0" y="30310"/>
                  <a:pt x="450" y="31570"/>
                </a:cubicBezTo>
                <a:cubicBezTo>
                  <a:pt x="955" y="32978"/>
                  <a:pt x="1895" y="33963"/>
                  <a:pt x="3343" y="34405"/>
                </a:cubicBezTo>
                <a:cubicBezTo>
                  <a:pt x="3911" y="34578"/>
                  <a:pt x="4486" y="34745"/>
                  <a:pt x="5068" y="34823"/>
                </a:cubicBezTo>
                <a:cubicBezTo>
                  <a:pt x="5226" y="34844"/>
                  <a:pt x="5382" y="34854"/>
                  <a:pt x="5536" y="34854"/>
                </a:cubicBezTo>
                <a:cubicBezTo>
                  <a:pt x="6300" y="34854"/>
                  <a:pt x="7019" y="34602"/>
                  <a:pt x="7689" y="34200"/>
                </a:cubicBezTo>
                <a:cubicBezTo>
                  <a:pt x="8916" y="33465"/>
                  <a:pt x="9734" y="32395"/>
                  <a:pt x="10161" y="31042"/>
                </a:cubicBezTo>
                <a:cubicBezTo>
                  <a:pt x="12659" y="23151"/>
                  <a:pt x="15140" y="15253"/>
                  <a:pt x="17640" y="7362"/>
                </a:cubicBezTo>
                <a:cubicBezTo>
                  <a:pt x="18017" y="6169"/>
                  <a:pt x="17997" y="4999"/>
                  <a:pt x="17565" y="3839"/>
                </a:cubicBezTo>
                <a:cubicBezTo>
                  <a:pt x="17110" y="2609"/>
                  <a:pt x="16342" y="1606"/>
                  <a:pt x="15200" y="943"/>
                </a:cubicBezTo>
                <a:cubicBezTo>
                  <a:pt x="14737" y="676"/>
                  <a:pt x="14204" y="526"/>
                  <a:pt x="13697" y="338"/>
                </a:cubicBezTo>
                <a:cubicBezTo>
                  <a:pt x="13152" y="135"/>
                  <a:pt x="12593" y="0"/>
                  <a:pt x="12015" y="0"/>
                </a:cubicBez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35" name="Google Shape;335;p34"/>
          <p:cNvPicPr preferRelativeResize="0"/>
          <p:nvPr/>
        </p:nvPicPr>
        <p:blipFill rotWithShape="1">
          <a:blip r:embed="rId3">
            <a:alphaModFix/>
          </a:blip>
          <a:srcRect r="566" b="6208"/>
          <a:stretch/>
        </p:blipFill>
        <p:spPr>
          <a:xfrm>
            <a:off x="1645750" y="1323550"/>
            <a:ext cx="5860676" cy="3318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CF0A4"/>
        </a:solidFill>
        <a:effectLst/>
      </p:bgPr>
    </p:bg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5"/>
          <p:cNvSpPr txBox="1">
            <a:spLocks noGrp="1"/>
          </p:cNvSpPr>
          <p:nvPr>
            <p:ph type="title"/>
          </p:nvPr>
        </p:nvSpPr>
        <p:spPr>
          <a:xfrm>
            <a:off x="1118100" y="1128225"/>
            <a:ext cx="4545900" cy="147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ACF0A4"/>
                </a:solidFill>
              </a:rPr>
              <a:t>SEAT BOOKING SECTION</a:t>
            </a:r>
            <a:endParaRPr b="1">
              <a:solidFill>
                <a:srgbClr val="ACF0A4"/>
              </a:solidFill>
            </a:endParaRPr>
          </a:p>
        </p:txBody>
      </p:sp>
      <p:sp>
        <p:nvSpPr>
          <p:cNvPr id="341" name="Google Shape;341;p35"/>
          <p:cNvSpPr txBox="1">
            <a:spLocks noGrp="1"/>
          </p:cNvSpPr>
          <p:nvPr>
            <p:ph type="title" idx="2"/>
          </p:nvPr>
        </p:nvSpPr>
        <p:spPr>
          <a:xfrm>
            <a:off x="6295500" y="1986715"/>
            <a:ext cx="1439100" cy="1263300"/>
          </a:xfrm>
          <a:prstGeom prst="rect">
            <a:avLst/>
          </a:prstGeom>
          <a:ln w="9525" cap="flat" cmpd="sng">
            <a:solidFill>
              <a:srgbClr val="49D1F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CF0A4"/>
                </a:solidFill>
              </a:rPr>
              <a:t>02</a:t>
            </a:r>
            <a:endParaRPr>
              <a:solidFill>
                <a:srgbClr val="ACF0A4"/>
              </a:solidFill>
            </a:endParaRPr>
          </a:p>
        </p:txBody>
      </p:sp>
      <p:sp>
        <p:nvSpPr>
          <p:cNvPr id="342" name="Google Shape;342;p35"/>
          <p:cNvSpPr txBox="1">
            <a:spLocks noGrp="1"/>
          </p:cNvSpPr>
          <p:nvPr>
            <p:ph type="subTitle" idx="1"/>
          </p:nvPr>
        </p:nvSpPr>
        <p:spPr>
          <a:xfrm>
            <a:off x="1118100" y="2778437"/>
            <a:ext cx="4436700" cy="14418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sz="1800" dirty="0">
                <a:solidFill>
                  <a:srgbClr val="ACF0A4"/>
                </a:solidFill>
              </a:rPr>
              <a:t>Enter journey details, to check the availability of seats.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sz="1800" dirty="0">
                <a:solidFill>
                  <a:srgbClr val="ACF0A4"/>
                </a:solidFill>
              </a:rPr>
              <a:t> Enter your traveling date.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sz="1800" dirty="0">
                <a:solidFill>
                  <a:srgbClr val="ACF0A4"/>
                </a:solidFill>
              </a:rPr>
              <a:t>Choose your preferred seat and proceed to enter user details.</a:t>
            </a:r>
            <a:endParaRPr sz="1800" dirty="0">
              <a:solidFill>
                <a:srgbClr val="ACF0A4"/>
              </a:solidFill>
            </a:endParaRPr>
          </a:p>
        </p:txBody>
      </p:sp>
      <p:cxnSp>
        <p:nvCxnSpPr>
          <p:cNvPr id="343" name="Google Shape;343;p35"/>
          <p:cNvCxnSpPr/>
          <p:nvPr/>
        </p:nvCxnSpPr>
        <p:spPr>
          <a:xfrm rot="10800000" flipH="1">
            <a:off x="1017950" y="2747950"/>
            <a:ext cx="4646400" cy="12000"/>
          </a:xfrm>
          <a:prstGeom prst="straightConnector1">
            <a:avLst/>
          </a:prstGeom>
          <a:noFill/>
          <a:ln w="38100" cap="flat" cmpd="sng">
            <a:solidFill>
              <a:srgbClr val="49D1F7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44" name="Google Shape;344;p35"/>
          <p:cNvGrpSpPr/>
          <p:nvPr/>
        </p:nvGrpSpPr>
        <p:grpSpPr>
          <a:xfrm rot="-560373">
            <a:off x="4304869" y="100491"/>
            <a:ext cx="991472" cy="1135544"/>
            <a:chOff x="2379400" y="1552625"/>
            <a:chExt cx="2533875" cy="2902075"/>
          </a:xfrm>
        </p:grpSpPr>
        <p:sp>
          <p:nvSpPr>
            <p:cNvPr id="345" name="Google Shape;345;p35"/>
            <p:cNvSpPr/>
            <p:nvPr/>
          </p:nvSpPr>
          <p:spPr>
            <a:xfrm>
              <a:off x="2415500" y="2641325"/>
              <a:ext cx="2497775" cy="1778950"/>
            </a:xfrm>
            <a:custGeom>
              <a:avLst/>
              <a:gdLst/>
              <a:ahLst/>
              <a:cxnLst/>
              <a:rect l="l" t="t" r="r" b="b"/>
              <a:pathLst>
                <a:path w="99911" h="71158" extrusionOk="0">
                  <a:moveTo>
                    <a:pt x="99910" y="15412"/>
                  </a:moveTo>
                  <a:lnTo>
                    <a:pt x="86985" y="71157"/>
                  </a:lnTo>
                  <a:lnTo>
                    <a:pt x="1" y="56373"/>
                  </a:lnTo>
                  <a:lnTo>
                    <a:pt x="7573" y="0"/>
                  </a:lnTo>
                  <a:close/>
                </a:path>
              </a:pathLst>
            </a:custGeom>
            <a:gradFill>
              <a:gsLst>
                <a:gs pos="0">
                  <a:srgbClr val="464646"/>
                </a:gs>
                <a:gs pos="100000">
                  <a:srgbClr val="05050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35"/>
            <p:cNvSpPr/>
            <p:nvPr/>
          </p:nvSpPr>
          <p:spPr>
            <a:xfrm>
              <a:off x="2379400" y="3911750"/>
              <a:ext cx="2264775" cy="542950"/>
            </a:xfrm>
            <a:custGeom>
              <a:avLst/>
              <a:gdLst/>
              <a:ahLst/>
              <a:cxnLst/>
              <a:rect l="l" t="t" r="r" b="b"/>
              <a:pathLst>
                <a:path w="90591" h="21718" extrusionOk="0">
                  <a:moveTo>
                    <a:pt x="90266" y="18503"/>
                  </a:moveTo>
                  <a:cubicBezTo>
                    <a:pt x="89941" y="20419"/>
                    <a:pt x="88082" y="21718"/>
                    <a:pt x="86110" y="21382"/>
                  </a:cubicBezTo>
                  <a:lnTo>
                    <a:pt x="3293" y="7303"/>
                  </a:lnTo>
                  <a:cubicBezTo>
                    <a:pt x="1322" y="6967"/>
                    <a:pt x="0" y="5130"/>
                    <a:pt x="325" y="3215"/>
                  </a:cubicBezTo>
                  <a:lnTo>
                    <a:pt x="325" y="3215"/>
                  </a:lnTo>
                  <a:cubicBezTo>
                    <a:pt x="650" y="1288"/>
                    <a:pt x="2509" y="0"/>
                    <a:pt x="4480" y="325"/>
                  </a:cubicBezTo>
                  <a:lnTo>
                    <a:pt x="87298" y="14404"/>
                  </a:lnTo>
                  <a:cubicBezTo>
                    <a:pt x="89269" y="14740"/>
                    <a:pt x="90591" y="16577"/>
                    <a:pt x="90266" y="18492"/>
                  </a:cubicBezTo>
                  <a:lnTo>
                    <a:pt x="90266" y="1849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35"/>
            <p:cNvSpPr/>
            <p:nvPr/>
          </p:nvSpPr>
          <p:spPr>
            <a:xfrm>
              <a:off x="2764125" y="1552625"/>
              <a:ext cx="1640350" cy="2806875"/>
            </a:xfrm>
            <a:custGeom>
              <a:avLst/>
              <a:gdLst/>
              <a:ahLst/>
              <a:cxnLst/>
              <a:rect l="l" t="t" r="r" b="b"/>
              <a:pathLst>
                <a:path w="65614" h="112275" extrusionOk="0">
                  <a:moveTo>
                    <a:pt x="60854" y="107571"/>
                  </a:moveTo>
                  <a:lnTo>
                    <a:pt x="57045" y="106921"/>
                  </a:lnTo>
                  <a:cubicBezTo>
                    <a:pt x="56833" y="97647"/>
                    <a:pt x="55410" y="61547"/>
                    <a:pt x="54884" y="51904"/>
                  </a:cubicBezTo>
                  <a:cubicBezTo>
                    <a:pt x="54783" y="49944"/>
                    <a:pt x="54548" y="48129"/>
                    <a:pt x="54346" y="46259"/>
                  </a:cubicBezTo>
                  <a:cubicBezTo>
                    <a:pt x="53461" y="38138"/>
                    <a:pt x="53192" y="33076"/>
                    <a:pt x="58513" y="30040"/>
                  </a:cubicBezTo>
                  <a:cubicBezTo>
                    <a:pt x="63195" y="27386"/>
                    <a:pt x="65614" y="21841"/>
                    <a:pt x="64684" y="15860"/>
                  </a:cubicBezTo>
                  <a:cubicBezTo>
                    <a:pt x="63788" y="10036"/>
                    <a:pt x="59252" y="3081"/>
                    <a:pt x="49261" y="874"/>
                  </a:cubicBezTo>
                  <a:cubicBezTo>
                    <a:pt x="49239" y="874"/>
                    <a:pt x="49149" y="1232"/>
                    <a:pt x="49127" y="1232"/>
                  </a:cubicBezTo>
                  <a:cubicBezTo>
                    <a:pt x="49104" y="1221"/>
                    <a:pt x="49026" y="1602"/>
                    <a:pt x="49015" y="1602"/>
                  </a:cubicBezTo>
                  <a:cubicBezTo>
                    <a:pt x="48992" y="1602"/>
                    <a:pt x="48981" y="1602"/>
                    <a:pt x="48970" y="1591"/>
                  </a:cubicBezTo>
                  <a:cubicBezTo>
                    <a:pt x="48936" y="1591"/>
                    <a:pt x="48981" y="1232"/>
                    <a:pt x="48959" y="1221"/>
                  </a:cubicBezTo>
                  <a:cubicBezTo>
                    <a:pt x="38800" y="0"/>
                    <a:pt x="32258" y="4906"/>
                    <a:pt x="29481" y="10092"/>
                  </a:cubicBezTo>
                  <a:cubicBezTo>
                    <a:pt x="26636" y="15435"/>
                    <a:pt x="27095" y="21416"/>
                    <a:pt x="30623" y="25470"/>
                  </a:cubicBezTo>
                  <a:cubicBezTo>
                    <a:pt x="34655" y="30096"/>
                    <a:pt x="32718" y="34801"/>
                    <a:pt x="29212" y="42171"/>
                  </a:cubicBezTo>
                  <a:cubicBezTo>
                    <a:pt x="28394" y="43873"/>
                    <a:pt x="27610" y="45340"/>
                    <a:pt x="26860" y="47166"/>
                  </a:cubicBezTo>
                  <a:cubicBezTo>
                    <a:pt x="23186" y="56093"/>
                    <a:pt x="9913" y="89672"/>
                    <a:pt x="6643" y="98352"/>
                  </a:cubicBezTo>
                  <a:lnTo>
                    <a:pt x="2846" y="97714"/>
                  </a:lnTo>
                  <a:cubicBezTo>
                    <a:pt x="1602" y="97501"/>
                    <a:pt x="426" y="98330"/>
                    <a:pt x="214" y="99573"/>
                  </a:cubicBezTo>
                  <a:cubicBezTo>
                    <a:pt x="1" y="100817"/>
                    <a:pt x="841" y="101993"/>
                    <a:pt x="2073" y="102205"/>
                  </a:cubicBezTo>
                  <a:lnTo>
                    <a:pt x="7718" y="103158"/>
                  </a:lnTo>
                  <a:cubicBezTo>
                    <a:pt x="8782" y="103337"/>
                    <a:pt x="9779" y="103012"/>
                    <a:pt x="10171" y="102004"/>
                  </a:cubicBezTo>
                  <a:cubicBezTo>
                    <a:pt x="10339" y="101578"/>
                    <a:pt x="26905" y="59061"/>
                    <a:pt x="31049" y="49014"/>
                  </a:cubicBezTo>
                  <a:cubicBezTo>
                    <a:pt x="31754" y="47300"/>
                    <a:pt x="32550" y="45665"/>
                    <a:pt x="33345" y="44019"/>
                  </a:cubicBezTo>
                  <a:cubicBezTo>
                    <a:pt x="36750" y="36850"/>
                    <a:pt x="40278" y="29469"/>
                    <a:pt x="34084" y="22357"/>
                  </a:cubicBezTo>
                  <a:cubicBezTo>
                    <a:pt x="31799" y="19736"/>
                    <a:pt x="31586" y="15704"/>
                    <a:pt x="33535" y="12041"/>
                  </a:cubicBezTo>
                  <a:cubicBezTo>
                    <a:pt x="36190" y="7068"/>
                    <a:pt x="41723" y="4593"/>
                    <a:pt x="48376" y="5365"/>
                  </a:cubicBezTo>
                  <a:cubicBezTo>
                    <a:pt x="54906" y="6844"/>
                    <a:pt x="59319" y="11011"/>
                    <a:pt x="60182" y="16588"/>
                  </a:cubicBezTo>
                  <a:cubicBezTo>
                    <a:pt x="60809" y="20677"/>
                    <a:pt x="59263" y="24440"/>
                    <a:pt x="56250" y="26154"/>
                  </a:cubicBezTo>
                  <a:cubicBezTo>
                    <a:pt x="48051" y="30824"/>
                    <a:pt x="48936" y="38990"/>
                    <a:pt x="49799" y="46886"/>
                  </a:cubicBezTo>
                  <a:cubicBezTo>
                    <a:pt x="49989" y="48700"/>
                    <a:pt x="50191" y="50571"/>
                    <a:pt x="50291" y="52419"/>
                  </a:cubicBezTo>
                  <a:cubicBezTo>
                    <a:pt x="50874" y="63272"/>
                    <a:pt x="52487" y="108747"/>
                    <a:pt x="52509" y="109206"/>
                  </a:cubicBezTo>
                  <a:cubicBezTo>
                    <a:pt x="52543" y="110281"/>
                    <a:pt x="53383" y="110920"/>
                    <a:pt x="54447" y="111099"/>
                  </a:cubicBezTo>
                  <a:lnTo>
                    <a:pt x="60081" y="112062"/>
                  </a:lnTo>
                  <a:cubicBezTo>
                    <a:pt x="61324" y="112275"/>
                    <a:pt x="62500" y="111435"/>
                    <a:pt x="62713" y="110203"/>
                  </a:cubicBezTo>
                  <a:cubicBezTo>
                    <a:pt x="62926" y="108959"/>
                    <a:pt x="62086" y="107783"/>
                    <a:pt x="60842" y="107571"/>
                  </a:cubicBezTo>
                  <a:close/>
                </a:path>
              </a:pathLst>
            </a:custGeom>
            <a:gradFill>
              <a:gsLst>
                <a:gs pos="0">
                  <a:srgbClr val="49D1F7"/>
                </a:gs>
                <a:gs pos="100000">
                  <a:srgbClr val="203E1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CF0A4"/>
        </a:solidFill>
        <a:effectLst/>
      </p:bgPr>
    </p:bg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36"/>
          <p:cNvSpPr txBox="1">
            <a:spLocks noGrp="1"/>
          </p:cNvSpPr>
          <p:nvPr>
            <p:ph type="title"/>
          </p:nvPr>
        </p:nvSpPr>
        <p:spPr>
          <a:xfrm>
            <a:off x="2197775" y="457488"/>
            <a:ext cx="4992300" cy="59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ACF0A4"/>
                </a:solidFill>
              </a:rPr>
              <a:t>SEAT BOOKING PAGE</a:t>
            </a:r>
            <a:endParaRPr b="1">
              <a:solidFill>
                <a:srgbClr val="ACF0A4"/>
              </a:solidFill>
            </a:endParaRPr>
          </a:p>
        </p:txBody>
      </p:sp>
      <p:sp>
        <p:nvSpPr>
          <p:cNvPr id="353" name="Google Shape;353;p36"/>
          <p:cNvSpPr txBox="1">
            <a:spLocks noGrp="1"/>
          </p:cNvSpPr>
          <p:nvPr>
            <p:ph type="subTitle" idx="1"/>
          </p:nvPr>
        </p:nvSpPr>
        <p:spPr>
          <a:xfrm>
            <a:off x="1506625" y="1225050"/>
            <a:ext cx="6138900" cy="3536100"/>
          </a:xfrm>
          <a:prstGeom prst="rect">
            <a:avLst/>
          </a:prstGeom>
          <a:ln w="38100" cap="flat" cmpd="sng">
            <a:solidFill>
              <a:srgbClr val="ACF0A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54" name="Google Shape;354;p36"/>
          <p:cNvCxnSpPr/>
          <p:nvPr/>
        </p:nvCxnSpPr>
        <p:spPr>
          <a:xfrm>
            <a:off x="2372825" y="1054488"/>
            <a:ext cx="4642200" cy="0"/>
          </a:xfrm>
          <a:prstGeom prst="straightConnector1">
            <a:avLst/>
          </a:prstGeom>
          <a:noFill/>
          <a:ln w="19050" cap="flat" cmpd="sng">
            <a:solidFill>
              <a:srgbClr val="49D1F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5" name="Google Shape;355;p36"/>
          <p:cNvSpPr/>
          <p:nvPr/>
        </p:nvSpPr>
        <p:spPr>
          <a:xfrm rot="-1038801">
            <a:off x="7462672" y="89069"/>
            <a:ext cx="450454" cy="871383"/>
          </a:xfrm>
          <a:custGeom>
            <a:avLst/>
            <a:gdLst/>
            <a:ahLst/>
            <a:cxnLst/>
            <a:rect l="l" t="t" r="r" b="b"/>
            <a:pathLst>
              <a:path w="18018" h="34855" extrusionOk="0">
                <a:moveTo>
                  <a:pt x="12015" y="0"/>
                </a:moveTo>
                <a:cubicBezTo>
                  <a:pt x="11904" y="0"/>
                  <a:pt x="11792" y="5"/>
                  <a:pt x="11679" y="16"/>
                </a:cubicBezTo>
                <a:cubicBezTo>
                  <a:pt x="9656" y="198"/>
                  <a:pt x="8086" y="1126"/>
                  <a:pt x="7123" y="2931"/>
                </a:cubicBezTo>
                <a:cubicBezTo>
                  <a:pt x="6788" y="3556"/>
                  <a:pt x="6181" y="4559"/>
                  <a:pt x="5963" y="5244"/>
                </a:cubicBezTo>
                <a:lnTo>
                  <a:pt x="7148" y="5761"/>
                </a:lnTo>
                <a:cubicBezTo>
                  <a:pt x="7359" y="5094"/>
                  <a:pt x="7861" y="3486"/>
                  <a:pt x="8271" y="2891"/>
                </a:cubicBezTo>
                <a:cubicBezTo>
                  <a:pt x="9072" y="1723"/>
                  <a:pt x="10536" y="1005"/>
                  <a:pt x="11962" y="1005"/>
                </a:cubicBezTo>
                <a:cubicBezTo>
                  <a:pt x="12364" y="1005"/>
                  <a:pt x="12764" y="1063"/>
                  <a:pt x="13144" y="1183"/>
                </a:cubicBezTo>
                <a:cubicBezTo>
                  <a:pt x="13752" y="1373"/>
                  <a:pt x="14377" y="1526"/>
                  <a:pt x="14899" y="1916"/>
                </a:cubicBezTo>
                <a:cubicBezTo>
                  <a:pt x="16252" y="2926"/>
                  <a:pt x="16960" y="4231"/>
                  <a:pt x="16917" y="5874"/>
                </a:cubicBezTo>
                <a:cubicBezTo>
                  <a:pt x="16907" y="6202"/>
                  <a:pt x="16810" y="6722"/>
                  <a:pt x="16710" y="7032"/>
                </a:cubicBezTo>
                <a:cubicBezTo>
                  <a:pt x="14229" y="14905"/>
                  <a:pt x="11752" y="22779"/>
                  <a:pt x="9261" y="30647"/>
                </a:cubicBezTo>
                <a:cubicBezTo>
                  <a:pt x="8859" y="31917"/>
                  <a:pt x="8104" y="32928"/>
                  <a:pt x="6876" y="33520"/>
                </a:cubicBezTo>
                <a:cubicBezTo>
                  <a:pt x="6408" y="33747"/>
                  <a:pt x="5926" y="33869"/>
                  <a:pt x="5435" y="33869"/>
                </a:cubicBezTo>
                <a:cubicBezTo>
                  <a:pt x="5115" y="33869"/>
                  <a:pt x="4792" y="33818"/>
                  <a:pt x="4466" y="33710"/>
                </a:cubicBezTo>
                <a:cubicBezTo>
                  <a:pt x="3998" y="33558"/>
                  <a:pt x="3511" y="33445"/>
                  <a:pt x="3073" y="33228"/>
                </a:cubicBezTo>
                <a:cubicBezTo>
                  <a:pt x="2115" y="32757"/>
                  <a:pt x="1568" y="31952"/>
                  <a:pt x="1290" y="30960"/>
                </a:cubicBezTo>
                <a:cubicBezTo>
                  <a:pt x="1030" y="30030"/>
                  <a:pt x="1095" y="29037"/>
                  <a:pt x="1385" y="28117"/>
                </a:cubicBezTo>
                <a:cubicBezTo>
                  <a:pt x="2963" y="23109"/>
                  <a:pt x="4541" y="18103"/>
                  <a:pt x="6121" y="13097"/>
                </a:cubicBezTo>
                <a:cubicBezTo>
                  <a:pt x="6148" y="13010"/>
                  <a:pt x="6176" y="12920"/>
                  <a:pt x="6208" y="12822"/>
                </a:cubicBezTo>
                <a:cubicBezTo>
                  <a:pt x="6306" y="12402"/>
                  <a:pt x="6030" y="12164"/>
                  <a:pt x="5748" y="12164"/>
                </a:cubicBezTo>
                <a:cubicBezTo>
                  <a:pt x="5552" y="12164"/>
                  <a:pt x="5354" y="12279"/>
                  <a:pt x="5276" y="12527"/>
                </a:cubicBezTo>
                <a:cubicBezTo>
                  <a:pt x="5246" y="12607"/>
                  <a:pt x="5216" y="12680"/>
                  <a:pt x="5191" y="12752"/>
                </a:cubicBezTo>
                <a:cubicBezTo>
                  <a:pt x="3611" y="17761"/>
                  <a:pt x="2033" y="22771"/>
                  <a:pt x="450" y="27777"/>
                </a:cubicBezTo>
                <a:cubicBezTo>
                  <a:pt x="50" y="29044"/>
                  <a:pt x="0" y="30310"/>
                  <a:pt x="450" y="31570"/>
                </a:cubicBezTo>
                <a:cubicBezTo>
                  <a:pt x="955" y="32978"/>
                  <a:pt x="1895" y="33963"/>
                  <a:pt x="3343" y="34405"/>
                </a:cubicBezTo>
                <a:cubicBezTo>
                  <a:pt x="3911" y="34578"/>
                  <a:pt x="4486" y="34745"/>
                  <a:pt x="5068" y="34823"/>
                </a:cubicBezTo>
                <a:cubicBezTo>
                  <a:pt x="5226" y="34844"/>
                  <a:pt x="5382" y="34854"/>
                  <a:pt x="5536" y="34854"/>
                </a:cubicBezTo>
                <a:cubicBezTo>
                  <a:pt x="6300" y="34854"/>
                  <a:pt x="7019" y="34602"/>
                  <a:pt x="7689" y="34200"/>
                </a:cubicBezTo>
                <a:cubicBezTo>
                  <a:pt x="8916" y="33465"/>
                  <a:pt x="9734" y="32395"/>
                  <a:pt x="10161" y="31042"/>
                </a:cubicBezTo>
                <a:cubicBezTo>
                  <a:pt x="12659" y="23151"/>
                  <a:pt x="15140" y="15253"/>
                  <a:pt x="17640" y="7362"/>
                </a:cubicBezTo>
                <a:cubicBezTo>
                  <a:pt x="18017" y="6169"/>
                  <a:pt x="17997" y="4999"/>
                  <a:pt x="17565" y="3839"/>
                </a:cubicBezTo>
                <a:cubicBezTo>
                  <a:pt x="17110" y="2609"/>
                  <a:pt x="16342" y="1606"/>
                  <a:pt x="15200" y="943"/>
                </a:cubicBezTo>
                <a:cubicBezTo>
                  <a:pt x="14737" y="676"/>
                  <a:pt x="14204" y="526"/>
                  <a:pt x="13697" y="338"/>
                </a:cubicBezTo>
                <a:cubicBezTo>
                  <a:pt x="13152" y="135"/>
                  <a:pt x="12593" y="0"/>
                  <a:pt x="12015" y="0"/>
                </a:cubicBez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56" name="Google Shape;356;p36"/>
          <p:cNvPicPr preferRelativeResize="0"/>
          <p:nvPr/>
        </p:nvPicPr>
        <p:blipFill rotWithShape="1">
          <a:blip r:embed="rId3">
            <a:alphaModFix/>
          </a:blip>
          <a:srcRect b="5829"/>
          <a:stretch/>
        </p:blipFill>
        <p:spPr>
          <a:xfrm>
            <a:off x="1568825" y="1271799"/>
            <a:ext cx="6006349" cy="343758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7" name="Google Shape;357;p36"/>
          <p:cNvCxnSpPr/>
          <p:nvPr/>
        </p:nvCxnSpPr>
        <p:spPr>
          <a:xfrm flipH="1">
            <a:off x="1287600" y="3110550"/>
            <a:ext cx="1151100" cy="31800"/>
          </a:xfrm>
          <a:prstGeom prst="straightConnector1">
            <a:avLst/>
          </a:prstGeom>
          <a:noFill/>
          <a:ln w="38100" cap="flat" cmpd="sng">
            <a:solidFill>
              <a:srgbClr val="49D1F7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358" name="Google Shape;358;p36"/>
          <p:cNvSpPr txBox="1"/>
          <p:nvPr/>
        </p:nvSpPr>
        <p:spPr>
          <a:xfrm>
            <a:off x="410850" y="2387700"/>
            <a:ext cx="11406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6"/>
                </a:solidFill>
                <a:latin typeface="Kumbh Sans"/>
                <a:ea typeface="Kumbh Sans"/>
                <a:cs typeface="Kumbh Sans"/>
                <a:sym typeface="Kumbh Sans"/>
              </a:rPr>
              <a:t>Enter Journey Details to View Available Buses</a:t>
            </a:r>
            <a:endParaRPr b="1">
              <a:solidFill>
                <a:schemeClr val="accent6"/>
              </a:solidFill>
              <a:latin typeface="Kumbh Sans"/>
              <a:ea typeface="Kumbh Sans"/>
              <a:cs typeface="Kumbh Sans"/>
              <a:sym typeface="Kumbh Sans"/>
            </a:endParaRPr>
          </a:p>
        </p:txBody>
      </p:sp>
      <p:sp>
        <p:nvSpPr>
          <p:cNvPr id="359" name="Google Shape;359;p36"/>
          <p:cNvSpPr txBox="1"/>
          <p:nvPr/>
        </p:nvSpPr>
        <p:spPr>
          <a:xfrm>
            <a:off x="8032575" y="3142350"/>
            <a:ext cx="9294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3"/>
                </a:solidFill>
                <a:latin typeface="Kumbh Sans"/>
                <a:ea typeface="Kumbh Sans"/>
                <a:cs typeface="Kumbh Sans"/>
                <a:sym typeface="Kumbh Sans"/>
              </a:rPr>
              <a:t>Select Bus to Book</a:t>
            </a:r>
            <a:endParaRPr>
              <a:latin typeface="Kumbh Sans"/>
              <a:ea typeface="Kumbh Sans"/>
              <a:cs typeface="Kumbh Sans"/>
              <a:sym typeface="Kumbh Sans"/>
            </a:endParaRPr>
          </a:p>
        </p:txBody>
      </p:sp>
      <p:cxnSp>
        <p:nvCxnSpPr>
          <p:cNvPr id="360" name="Google Shape;360;p36"/>
          <p:cNvCxnSpPr/>
          <p:nvPr/>
        </p:nvCxnSpPr>
        <p:spPr>
          <a:xfrm flipH="1">
            <a:off x="6625725" y="3617500"/>
            <a:ext cx="1252200" cy="25800"/>
          </a:xfrm>
          <a:prstGeom prst="straightConnector1">
            <a:avLst/>
          </a:prstGeom>
          <a:noFill/>
          <a:ln w="38100" cap="flat" cmpd="sng">
            <a:solidFill>
              <a:srgbClr val="49D1F7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CF0A4"/>
        </a:solidFill>
        <a:effectLst/>
      </p:bgPr>
    </p:bg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37"/>
          <p:cNvSpPr txBox="1">
            <a:spLocks noGrp="1"/>
          </p:cNvSpPr>
          <p:nvPr>
            <p:ph type="title"/>
          </p:nvPr>
        </p:nvSpPr>
        <p:spPr>
          <a:xfrm>
            <a:off x="2197775" y="457488"/>
            <a:ext cx="4992300" cy="59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ACF0A4"/>
                </a:solidFill>
              </a:rPr>
              <a:t>SEAT BOOKING PAGE</a:t>
            </a:r>
            <a:endParaRPr b="1">
              <a:solidFill>
                <a:srgbClr val="ACF0A4"/>
              </a:solidFill>
            </a:endParaRPr>
          </a:p>
        </p:txBody>
      </p:sp>
      <p:sp>
        <p:nvSpPr>
          <p:cNvPr id="366" name="Google Shape;366;p37"/>
          <p:cNvSpPr txBox="1">
            <a:spLocks noGrp="1"/>
          </p:cNvSpPr>
          <p:nvPr>
            <p:ph type="subTitle" idx="1"/>
          </p:nvPr>
        </p:nvSpPr>
        <p:spPr>
          <a:xfrm>
            <a:off x="1506625" y="1225050"/>
            <a:ext cx="6138900" cy="3536100"/>
          </a:xfrm>
          <a:prstGeom prst="rect">
            <a:avLst/>
          </a:prstGeom>
          <a:ln w="38100" cap="flat" cmpd="sng">
            <a:solidFill>
              <a:srgbClr val="ACF0A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67" name="Google Shape;367;p37"/>
          <p:cNvCxnSpPr/>
          <p:nvPr/>
        </p:nvCxnSpPr>
        <p:spPr>
          <a:xfrm>
            <a:off x="2372825" y="1054488"/>
            <a:ext cx="4642200" cy="0"/>
          </a:xfrm>
          <a:prstGeom prst="straightConnector1">
            <a:avLst/>
          </a:prstGeom>
          <a:noFill/>
          <a:ln w="19050" cap="flat" cmpd="sng">
            <a:solidFill>
              <a:srgbClr val="49D1F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8" name="Google Shape;368;p37"/>
          <p:cNvSpPr/>
          <p:nvPr/>
        </p:nvSpPr>
        <p:spPr>
          <a:xfrm rot="-1038801">
            <a:off x="7462672" y="89069"/>
            <a:ext cx="450454" cy="871383"/>
          </a:xfrm>
          <a:custGeom>
            <a:avLst/>
            <a:gdLst/>
            <a:ahLst/>
            <a:cxnLst/>
            <a:rect l="l" t="t" r="r" b="b"/>
            <a:pathLst>
              <a:path w="18018" h="34855" extrusionOk="0">
                <a:moveTo>
                  <a:pt x="12015" y="0"/>
                </a:moveTo>
                <a:cubicBezTo>
                  <a:pt x="11904" y="0"/>
                  <a:pt x="11792" y="5"/>
                  <a:pt x="11679" y="16"/>
                </a:cubicBezTo>
                <a:cubicBezTo>
                  <a:pt x="9656" y="198"/>
                  <a:pt x="8086" y="1126"/>
                  <a:pt x="7123" y="2931"/>
                </a:cubicBezTo>
                <a:cubicBezTo>
                  <a:pt x="6788" y="3556"/>
                  <a:pt x="6181" y="4559"/>
                  <a:pt x="5963" y="5244"/>
                </a:cubicBezTo>
                <a:lnTo>
                  <a:pt x="7148" y="5761"/>
                </a:lnTo>
                <a:cubicBezTo>
                  <a:pt x="7359" y="5094"/>
                  <a:pt x="7861" y="3486"/>
                  <a:pt x="8271" y="2891"/>
                </a:cubicBezTo>
                <a:cubicBezTo>
                  <a:pt x="9072" y="1723"/>
                  <a:pt x="10536" y="1005"/>
                  <a:pt x="11962" y="1005"/>
                </a:cubicBezTo>
                <a:cubicBezTo>
                  <a:pt x="12364" y="1005"/>
                  <a:pt x="12764" y="1063"/>
                  <a:pt x="13144" y="1183"/>
                </a:cubicBezTo>
                <a:cubicBezTo>
                  <a:pt x="13752" y="1373"/>
                  <a:pt x="14377" y="1526"/>
                  <a:pt x="14899" y="1916"/>
                </a:cubicBezTo>
                <a:cubicBezTo>
                  <a:pt x="16252" y="2926"/>
                  <a:pt x="16960" y="4231"/>
                  <a:pt x="16917" y="5874"/>
                </a:cubicBezTo>
                <a:cubicBezTo>
                  <a:pt x="16907" y="6202"/>
                  <a:pt x="16810" y="6722"/>
                  <a:pt x="16710" y="7032"/>
                </a:cubicBezTo>
                <a:cubicBezTo>
                  <a:pt x="14229" y="14905"/>
                  <a:pt x="11752" y="22779"/>
                  <a:pt x="9261" y="30647"/>
                </a:cubicBezTo>
                <a:cubicBezTo>
                  <a:pt x="8859" y="31917"/>
                  <a:pt x="8104" y="32928"/>
                  <a:pt x="6876" y="33520"/>
                </a:cubicBezTo>
                <a:cubicBezTo>
                  <a:pt x="6408" y="33747"/>
                  <a:pt x="5926" y="33869"/>
                  <a:pt x="5435" y="33869"/>
                </a:cubicBezTo>
                <a:cubicBezTo>
                  <a:pt x="5115" y="33869"/>
                  <a:pt x="4792" y="33818"/>
                  <a:pt x="4466" y="33710"/>
                </a:cubicBezTo>
                <a:cubicBezTo>
                  <a:pt x="3998" y="33558"/>
                  <a:pt x="3511" y="33445"/>
                  <a:pt x="3073" y="33228"/>
                </a:cubicBezTo>
                <a:cubicBezTo>
                  <a:pt x="2115" y="32757"/>
                  <a:pt x="1568" y="31952"/>
                  <a:pt x="1290" y="30960"/>
                </a:cubicBezTo>
                <a:cubicBezTo>
                  <a:pt x="1030" y="30030"/>
                  <a:pt x="1095" y="29037"/>
                  <a:pt x="1385" y="28117"/>
                </a:cubicBezTo>
                <a:cubicBezTo>
                  <a:pt x="2963" y="23109"/>
                  <a:pt x="4541" y="18103"/>
                  <a:pt x="6121" y="13097"/>
                </a:cubicBezTo>
                <a:cubicBezTo>
                  <a:pt x="6148" y="13010"/>
                  <a:pt x="6176" y="12920"/>
                  <a:pt x="6208" y="12822"/>
                </a:cubicBezTo>
                <a:cubicBezTo>
                  <a:pt x="6306" y="12402"/>
                  <a:pt x="6030" y="12164"/>
                  <a:pt x="5748" y="12164"/>
                </a:cubicBezTo>
                <a:cubicBezTo>
                  <a:pt x="5552" y="12164"/>
                  <a:pt x="5354" y="12279"/>
                  <a:pt x="5276" y="12527"/>
                </a:cubicBezTo>
                <a:cubicBezTo>
                  <a:pt x="5246" y="12607"/>
                  <a:pt x="5216" y="12680"/>
                  <a:pt x="5191" y="12752"/>
                </a:cubicBezTo>
                <a:cubicBezTo>
                  <a:pt x="3611" y="17761"/>
                  <a:pt x="2033" y="22771"/>
                  <a:pt x="450" y="27777"/>
                </a:cubicBezTo>
                <a:cubicBezTo>
                  <a:pt x="50" y="29044"/>
                  <a:pt x="0" y="30310"/>
                  <a:pt x="450" y="31570"/>
                </a:cubicBezTo>
                <a:cubicBezTo>
                  <a:pt x="955" y="32978"/>
                  <a:pt x="1895" y="33963"/>
                  <a:pt x="3343" y="34405"/>
                </a:cubicBezTo>
                <a:cubicBezTo>
                  <a:pt x="3911" y="34578"/>
                  <a:pt x="4486" y="34745"/>
                  <a:pt x="5068" y="34823"/>
                </a:cubicBezTo>
                <a:cubicBezTo>
                  <a:pt x="5226" y="34844"/>
                  <a:pt x="5382" y="34854"/>
                  <a:pt x="5536" y="34854"/>
                </a:cubicBezTo>
                <a:cubicBezTo>
                  <a:pt x="6300" y="34854"/>
                  <a:pt x="7019" y="34602"/>
                  <a:pt x="7689" y="34200"/>
                </a:cubicBezTo>
                <a:cubicBezTo>
                  <a:pt x="8916" y="33465"/>
                  <a:pt x="9734" y="32395"/>
                  <a:pt x="10161" y="31042"/>
                </a:cubicBezTo>
                <a:cubicBezTo>
                  <a:pt x="12659" y="23151"/>
                  <a:pt x="15140" y="15253"/>
                  <a:pt x="17640" y="7362"/>
                </a:cubicBezTo>
                <a:cubicBezTo>
                  <a:pt x="18017" y="6169"/>
                  <a:pt x="17997" y="4999"/>
                  <a:pt x="17565" y="3839"/>
                </a:cubicBezTo>
                <a:cubicBezTo>
                  <a:pt x="17110" y="2609"/>
                  <a:pt x="16342" y="1606"/>
                  <a:pt x="15200" y="943"/>
                </a:cubicBezTo>
                <a:cubicBezTo>
                  <a:pt x="14737" y="676"/>
                  <a:pt x="14204" y="526"/>
                  <a:pt x="13697" y="338"/>
                </a:cubicBezTo>
                <a:cubicBezTo>
                  <a:pt x="13152" y="135"/>
                  <a:pt x="12593" y="0"/>
                  <a:pt x="12015" y="0"/>
                </a:cubicBez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69" name="Google Shape;369;p37"/>
          <p:cNvPicPr preferRelativeResize="0"/>
          <p:nvPr/>
        </p:nvPicPr>
        <p:blipFill rotWithShape="1">
          <a:blip r:embed="rId3">
            <a:alphaModFix/>
          </a:blip>
          <a:srcRect b="6244"/>
          <a:stretch/>
        </p:blipFill>
        <p:spPr>
          <a:xfrm>
            <a:off x="1625450" y="1353100"/>
            <a:ext cx="5872250" cy="32783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0" name="Google Shape;370;p37"/>
          <p:cNvCxnSpPr/>
          <p:nvPr/>
        </p:nvCxnSpPr>
        <p:spPr>
          <a:xfrm flipH="1">
            <a:off x="6541250" y="4008275"/>
            <a:ext cx="1252200" cy="25800"/>
          </a:xfrm>
          <a:prstGeom prst="straightConnector1">
            <a:avLst/>
          </a:prstGeom>
          <a:noFill/>
          <a:ln w="38100" cap="flat" cmpd="sng">
            <a:solidFill>
              <a:srgbClr val="49D1F7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71" name="Google Shape;371;p37"/>
          <p:cNvSpPr txBox="1"/>
          <p:nvPr/>
        </p:nvSpPr>
        <p:spPr>
          <a:xfrm>
            <a:off x="7740625" y="3067950"/>
            <a:ext cx="10983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6"/>
                </a:solidFill>
                <a:latin typeface="Kumbh Sans"/>
                <a:ea typeface="Kumbh Sans"/>
                <a:cs typeface="Kumbh Sans"/>
                <a:sym typeface="Kumbh Sans"/>
              </a:rPr>
              <a:t>Enter Passenger Details and Confirm Booking</a:t>
            </a:r>
            <a:endParaRPr b="1">
              <a:solidFill>
                <a:schemeClr val="accent6"/>
              </a:solidFill>
              <a:latin typeface="Kumbh Sans"/>
              <a:ea typeface="Kumbh Sans"/>
              <a:cs typeface="Kumbh Sans"/>
              <a:sym typeface="Kumbh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CF0A4"/>
        </a:solidFill>
        <a:effectLst/>
      </p:bgPr>
    </p:bg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38"/>
          <p:cNvSpPr txBox="1">
            <a:spLocks noGrp="1"/>
          </p:cNvSpPr>
          <p:nvPr>
            <p:ph type="title"/>
          </p:nvPr>
        </p:nvSpPr>
        <p:spPr>
          <a:xfrm>
            <a:off x="2197775" y="457488"/>
            <a:ext cx="4992300" cy="59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ACF0A4"/>
                </a:solidFill>
              </a:rPr>
              <a:t>SEAT BOOKING PAGE</a:t>
            </a:r>
            <a:endParaRPr b="1">
              <a:solidFill>
                <a:srgbClr val="ACF0A4"/>
              </a:solidFill>
            </a:endParaRPr>
          </a:p>
        </p:txBody>
      </p:sp>
      <p:sp>
        <p:nvSpPr>
          <p:cNvPr id="377" name="Google Shape;377;p38"/>
          <p:cNvSpPr txBox="1">
            <a:spLocks noGrp="1"/>
          </p:cNvSpPr>
          <p:nvPr>
            <p:ph type="subTitle" idx="1"/>
          </p:nvPr>
        </p:nvSpPr>
        <p:spPr>
          <a:xfrm>
            <a:off x="1506625" y="1225050"/>
            <a:ext cx="6138900" cy="3536100"/>
          </a:xfrm>
          <a:prstGeom prst="rect">
            <a:avLst/>
          </a:prstGeom>
          <a:ln w="38100" cap="flat" cmpd="sng">
            <a:solidFill>
              <a:srgbClr val="ACF0A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CF0A4"/>
              </a:solidFill>
            </a:endParaRPr>
          </a:p>
        </p:txBody>
      </p:sp>
      <p:cxnSp>
        <p:nvCxnSpPr>
          <p:cNvPr id="378" name="Google Shape;378;p38"/>
          <p:cNvCxnSpPr/>
          <p:nvPr/>
        </p:nvCxnSpPr>
        <p:spPr>
          <a:xfrm>
            <a:off x="2372825" y="1054488"/>
            <a:ext cx="4642200" cy="0"/>
          </a:xfrm>
          <a:prstGeom prst="straightConnector1">
            <a:avLst/>
          </a:prstGeom>
          <a:noFill/>
          <a:ln w="19050" cap="flat" cmpd="sng">
            <a:solidFill>
              <a:srgbClr val="49D1F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9" name="Google Shape;379;p38"/>
          <p:cNvSpPr/>
          <p:nvPr/>
        </p:nvSpPr>
        <p:spPr>
          <a:xfrm rot="-1038801">
            <a:off x="7462672" y="89069"/>
            <a:ext cx="450454" cy="871383"/>
          </a:xfrm>
          <a:custGeom>
            <a:avLst/>
            <a:gdLst/>
            <a:ahLst/>
            <a:cxnLst/>
            <a:rect l="l" t="t" r="r" b="b"/>
            <a:pathLst>
              <a:path w="18018" h="34855" extrusionOk="0">
                <a:moveTo>
                  <a:pt x="12015" y="0"/>
                </a:moveTo>
                <a:cubicBezTo>
                  <a:pt x="11904" y="0"/>
                  <a:pt x="11792" y="5"/>
                  <a:pt x="11679" y="16"/>
                </a:cubicBezTo>
                <a:cubicBezTo>
                  <a:pt x="9656" y="198"/>
                  <a:pt x="8086" y="1126"/>
                  <a:pt x="7123" y="2931"/>
                </a:cubicBezTo>
                <a:cubicBezTo>
                  <a:pt x="6788" y="3556"/>
                  <a:pt x="6181" y="4559"/>
                  <a:pt x="5963" y="5244"/>
                </a:cubicBezTo>
                <a:lnTo>
                  <a:pt x="7148" y="5761"/>
                </a:lnTo>
                <a:cubicBezTo>
                  <a:pt x="7359" y="5094"/>
                  <a:pt x="7861" y="3486"/>
                  <a:pt x="8271" y="2891"/>
                </a:cubicBezTo>
                <a:cubicBezTo>
                  <a:pt x="9072" y="1723"/>
                  <a:pt x="10536" y="1005"/>
                  <a:pt x="11962" y="1005"/>
                </a:cubicBezTo>
                <a:cubicBezTo>
                  <a:pt x="12364" y="1005"/>
                  <a:pt x="12764" y="1063"/>
                  <a:pt x="13144" y="1183"/>
                </a:cubicBezTo>
                <a:cubicBezTo>
                  <a:pt x="13752" y="1373"/>
                  <a:pt x="14377" y="1526"/>
                  <a:pt x="14899" y="1916"/>
                </a:cubicBezTo>
                <a:cubicBezTo>
                  <a:pt x="16252" y="2926"/>
                  <a:pt x="16960" y="4231"/>
                  <a:pt x="16917" y="5874"/>
                </a:cubicBezTo>
                <a:cubicBezTo>
                  <a:pt x="16907" y="6202"/>
                  <a:pt x="16810" y="6722"/>
                  <a:pt x="16710" y="7032"/>
                </a:cubicBezTo>
                <a:cubicBezTo>
                  <a:pt x="14229" y="14905"/>
                  <a:pt x="11752" y="22779"/>
                  <a:pt x="9261" y="30647"/>
                </a:cubicBezTo>
                <a:cubicBezTo>
                  <a:pt x="8859" y="31917"/>
                  <a:pt x="8104" y="32928"/>
                  <a:pt x="6876" y="33520"/>
                </a:cubicBezTo>
                <a:cubicBezTo>
                  <a:pt x="6408" y="33747"/>
                  <a:pt x="5926" y="33869"/>
                  <a:pt x="5435" y="33869"/>
                </a:cubicBezTo>
                <a:cubicBezTo>
                  <a:pt x="5115" y="33869"/>
                  <a:pt x="4792" y="33818"/>
                  <a:pt x="4466" y="33710"/>
                </a:cubicBezTo>
                <a:cubicBezTo>
                  <a:pt x="3998" y="33558"/>
                  <a:pt x="3511" y="33445"/>
                  <a:pt x="3073" y="33228"/>
                </a:cubicBezTo>
                <a:cubicBezTo>
                  <a:pt x="2115" y="32757"/>
                  <a:pt x="1568" y="31952"/>
                  <a:pt x="1290" y="30960"/>
                </a:cubicBezTo>
                <a:cubicBezTo>
                  <a:pt x="1030" y="30030"/>
                  <a:pt x="1095" y="29037"/>
                  <a:pt x="1385" y="28117"/>
                </a:cubicBezTo>
                <a:cubicBezTo>
                  <a:pt x="2963" y="23109"/>
                  <a:pt x="4541" y="18103"/>
                  <a:pt x="6121" y="13097"/>
                </a:cubicBezTo>
                <a:cubicBezTo>
                  <a:pt x="6148" y="13010"/>
                  <a:pt x="6176" y="12920"/>
                  <a:pt x="6208" y="12822"/>
                </a:cubicBezTo>
                <a:cubicBezTo>
                  <a:pt x="6306" y="12402"/>
                  <a:pt x="6030" y="12164"/>
                  <a:pt x="5748" y="12164"/>
                </a:cubicBezTo>
                <a:cubicBezTo>
                  <a:pt x="5552" y="12164"/>
                  <a:pt x="5354" y="12279"/>
                  <a:pt x="5276" y="12527"/>
                </a:cubicBezTo>
                <a:cubicBezTo>
                  <a:pt x="5246" y="12607"/>
                  <a:pt x="5216" y="12680"/>
                  <a:pt x="5191" y="12752"/>
                </a:cubicBezTo>
                <a:cubicBezTo>
                  <a:pt x="3611" y="17761"/>
                  <a:pt x="2033" y="22771"/>
                  <a:pt x="450" y="27777"/>
                </a:cubicBezTo>
                <a:cubicBezTo>
                  <a:pt x="50" y="29044"/>
                  <a:pt x="0" y="30310"/>
                  <a:pt x="450" y="31570"/>
                </a:cubicBezTo>
                <a:cubicBezTo>
                  <a:pt x="955" y="32978"/>
                  <a:pt x="1895" y="33963"/>
                  <a:pt x="3343" y="34405"/>
                </a:cubicBezTo>
                <a:cubicBezTo>
                  <a:pt x="3911" y="34578"/>
                  <a:pt x="4486" y="34745"/>
                  <a:pt x="5068" y="34823"/>
                </a:cubicBezTo>
                <a:cubicBezTo>
                  <a:pt x="5226" y="34844"/>
                  <a:pt x="5382" y="34854"/>
                  <a:pt x="5536" y="34854"/>
                </a:cubicBezTo>
                <a:cubicBezTo>
                  <a:pt x="6300" y="34854"/>
                  <a:pt x="7019" y="34602"/>
                  <a:pt x="7689" y="34200"/>
                </a:cubicBezTo>
                <a:cubicBezTo>
                  <a:pt x="8916" y="33465"/>
                  <a:pt x="9734" y="32395"/>
                  <a:pt x="10161" y="31042"/>
                </a:cubicBezTo>
                <a:cubicBezTo>
                  <a:pt x="12659" y="23151"/>
                  <a:pt x="15140" y="15253"/>
                  <a:pt x="17640" y="7362"/>
                </a:cubicBezTo>
                <a:cubicBezTo>
                  <a:pt x="18017" y="6169"/>
                  <a:pt x="17997" y="4999"/>
                  <a:pt x="17565" y="3839"/>
                </a:cubicBezTo>
                <a:cubicBezTo>
                  <a:pt x="17110" y="2609"/>
                  <a:pt x="16342" y="1606"/>
                  <a:pt x="15200" y="943"/>
                </a:cubicBezTo>
                <a:cubicBezTo>
                  <a:pt x="14737" y="676"/>
                  <a:pt x="14204" y="526"/>
                  <a:pt x="13697" y="338"/>
                </a:cubicBezTo>
                <a:cubicBezTo>
                  <a:pt x="13152" y="135"/>
                  <a:pt x="12593" y="0"/>
                  <a:pt x="12015" y="0"/>
                </a:cubicBez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80" name="Google Shape;380;p38"/>
          <p:cNvPicPr preferRelativeResize="0"/>
          <p:nvPr/>
        </p:nvPicPr>
        <p:blipFill rotWithShape="1">
          <a:blip r:embed="rId3">
            <a:alphaModFix/>
          </a:blip>
          <a:srcRect b="6235"/>
          <a:stretch/>
        </p:blipFill>
        <p:spPr>
          <a:xfrm>
            <a:off x="1657513" y="1343400"/>
            <a:ext cx="5828975" cy="32994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1" name="Google Shape;381;p38"/>
          <p:cNvCxnSpPr/>
          <p:nvPr/>
        </p:nvCxnSpPr>
        <p:spPr>
          <a:xfrm rot="10800000">
            <a:off x="6093125" y="3121100"/>
            <a:ext cx="1710900" cy="0"/>
          </a:xfrm>
          <a:prstGeom prst="straightConnector1">
            <a:avLst/>
          </a:prstGeom>
          <a:noFill/>
          <a:ln w="38100" cap="flat" cmpd="sng">
            <a:solidFill>
              <a:srgbClr val="49D1F7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82" name="Google Shape;382;p38"/>
          <p:cNvSpPr txBox="1"/>
          <p:nvPr/>
        </p:nvSpPr>
        <p:spPr>
          <a:xfrm>
            <a:off x="7740625" y="2624700"/>
            <a:ext cx="10983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6"/>
                </a:solidFill>
                <a:latin typeface="Kumbh Sans"/>
                <a:ea typeface="Kumbh Sans"/>
                <a:cs typeface="Kumbh Sans"/>
                <a:sym typeface="Kumbh Sans"/>
              </a:rPr>
              <a:t>View Bus Ticket Details</a:t>
            </a:r>
            <a:endParaRPr b="1">
              <a:solidFill>
                <a:schemeClr val="accent6"/>
              </a:solidFill>
              <a:latin typeface="Kumbh Sans"/>
              <a:ea typeface="Kumbh Sans"/>
              <a:cs typeface="Kumbh Sans"/>
              <a:sym typeface="Kumbh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opper Market Newsletter by Slidesgo">
  <a:themeElements>
    <a:clrScheme name="Simple Light">
      <a:dk1>
        <a:srgbClr val="414141"/>
      </a:dk1>
      <a:lt1>
        <a:srgbClr val="EEBDA9"/>
      </a:lt1>
      <a:dk2>
        <a:srgbClr val="252525"/>
      </a:dk2>
      <a:lt2>
        <a:srgbClr val="1D1D1D"/>
      </a:lt2>
      <a:accent1>
        <a:srgbClr val="FFEEE7"/>
      </a:accent1>
      <a:accent2>
        <a:srgbClr val="E7E0E0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EEBDA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</TotalTime>
  <Words>271</Words>
  <Application>Microsoft Office PowerPoint</Application>
  <PresentationFormat>On-screen Show (16:9)</PresentationFormat>
  <Paragraphs>63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Bebas Neue</vt:lpstr>
      <vt:lpstr>Arial</vt:lpstr>
      <vt:lpstr>Kumbh Sans</vt:lpstr>
      <vt:lpstr>Josefin Sans</vt:lpstr>
      <vt:lpstr>Copper Market Newsletter by Slidesgo</vt:lpstr>
      <vt:lpstr>APNA BHARAT</vt:lpstr>
      <vt:lpstr>01</vt:lpstr>
      <vt:lpstr>HOME SECTION</vt:lpstr>
      <vt:lpstr>START PAGE</vt:lpstr>
      <vt:lpstr>HOME PAGE</vt:lpstr>
      <vt:lpstr>SEAT BOOKING SECTION</vt:lpstr>
      <vt:lpstr>SEAT BOOKING PAGE</vt:lpstr>
      <vt:lpstr>SEAT BOOKING PAGE</vt:lpstr>
      <vt:lpstr>SEAT BOOKING PAGE</vt:lpstr>
      <vt:lpstr>CHECK BOOKED SEAT SECTION</vt:lpstr>
      <vt:lpstr>CHECK BOOKED SEAT PAGE</vt:lpstr>
      <vt:lpstr>ADD BUS DETAILS SECTION</vt:lpstr>
      <vt:lpstr>ADD BUS DETAILS PAGE</vt:lpstr>
      <vt:lpstr>BUS OPERTOR PAGE</vt:lpstr>
      <vt:lpstr>BUS OPERTOR PAGE </vt:lpstr>
      <vt:lpstr>BUS DETAILS PAGE</vt:lpstr>
      <vt:lpstr>BUS DETAILS PAGE</vt:lpstr>
      <vt:lpstr>BUS ROUTE PAGE</vt:lpstr>
      <vt:lpstr>BUS ROUTE PAGE</vt:lpstr>
      <vt:lpstr>BUS RUNNING PAGE</vt:lpstr>
      <vt:lpstr>BUS RUNNING PAGE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 APNA BHARAT</dc:title>
  <cp:lastModifiedBy>shubh agarwal</cp:lastModifiedBy>
  <cp:revision>5</cp:revision>
  <dcterms:modified xsi:type="dcterms:W3CDTF">2023-02-11T22:04:35Z</dcterms:modified>
</cp:coreProperties>
</file>